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A4AB"/>
    <a:srgbClr val="999B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4CFAA8-C9B2-4890-89D9-EC186318B668}" v="89" dt="2026-03-04T10:15:44.5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2" autoAdjust="0"/>
    <p:restoredTop sz="94660"/>
  </p:normalViewPr>
  <p:slideViewPr>
    <p:cSldViewPr snapToGrid="0">
      <p:cViewPr>
        <p:scale>
          <a:sx n="100" d="100"/>
          <a:sy n="100" d="100"/>
        </p:scale>
        <p:origin x="306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nny Söderlund" userId="5fe670ce-a0b6-4838-8d22-4cf79632b4c9" providerId="ADAL" clId="{761BB0FB-FFD0-4BC3-BF7F-0E8F3DCFD65D}"/>
    <pc:docChg chg="undo custSel addSld modSld sldOrd">
      <pc:chgData name="Conny Söderlund" userId="5fe670ce-a0b6-4838-8d22-4cf79632b4c9" providerId="ADAL" clId="{761BB0FB-FFD0-4BC3-BF7F-0E8F3DCFD65D}" dt="2026-03-04T10:15:17.792" v="3402" actId="1076"/>
      <pc:docMkLst>
        <pc:docMk/>
      </pc:docMkLst>
      <pc:sldChg chg="addSp delSp modSp mod">
        <pc:chgData name="Conny Söderlund" userId="5fe670ce-a0b6-4838-8d22-4cf79632b4c9" providerId="ADAL" clId="{761BB0FB-FFD0-4BC3-BF7F-0E8F3DCFD65D}" dt="2026-03-04T10:15:04.346" v="3401" actId="1076"/>
        <pc:sldMkLst>
          <pc:docMk/>
          <pc:sldMk cId="3864440760" sldId="256"/>
        </pc:sldMkLst>
        <pc:spChg chg="mod">
          <ac:chgData name="Conny Söderlund" userId="5fe670ce-a0b6-4838-8d22-4cf79632b4c9" providerId="ADAL" clId="{761BB0FB-FFD0-4BC3-BF7F-0E8F3DCFD65D}" dt="2026-03-03T14:35:47.635" v="2363" actId="1076"/>
          <ac:spMkLst>
            <pc:docMk/>
            <pc:sldMk cId="3864440760" sldId="256"/>
            <ac:spMk id="2" creationId="{B280685D-7759-01EA-FAD7-67E090C18DEA}"/>
          </ac:spMkLst>
        </pc:spChg>
        <pc:spChg chg="add mod">
          <ac:chgData name="Conny Söderlund" userId="5fe670ce-a0b6-4838-8d22-4cf79632b4c9" providerId="ADAL" clId="{761BB0FB-FFD0-4BC3-BF7F-0E8F3DCFD65D}" dt="2026-03-04T07:59:26.363" v="3323" actId="20577"/>
          <ac:spMkLst>
            <pc:docMk/>
            <pc:sldMk cId="3864440760" sldId="256"/>
            <ac:spMk id="3" creationId="{4021C4BB-B1EA-5AB6-68FF-49A9CB17A6C3}"/>
          </ac:spMkLst>
        </pc:spChg>
        <pc:spChg chg="mod">
          <ac:chgData name="Conny Söderlund" userId="5fe670ce-a0b6-4838-8d22-4cf79632b4c9" providerId="ADAL" clId="{761BB0FB-FFD0-4BC3-BF7F-0E8F3DCFD65D}" dt="2026-03-04T10:04:39.706" v="3384" actId="1076"/>
          <ac:spMkLst>
            <pc:docMk/>
            <pc:sldMk cId="3864440760" sldId="256"/>
            <ac:spMk id="6" creationId="{CD20D122-F764-DDD8-B699-D0EC3E3DFFA6}"/>
          </ac:spMkLst>
        </pc:spChg>
        <pc:spChg chg="mod">
          <ac:chgData name="Conny Söderlund" userId="5fe670ce-a0b6-4838-8d22-4cf79632b4c9" providerId="ADAL" clId="{761BB0FB-FFD0-4BC3-BF7F-0E8F3DCFD65D}" dt="2026-03-04T10:15:04.346" v="3401" actId="1076"/>
          <ac:spMkLst>
            <pc:docMk/>
            <pc:sldMk cId="3864440760" sldId="256"/>
            <ac:spMk id="7" creationId="{8C6A8A61-D3BF-4802-9F19-993AE290A40F}"/>
          </ac:spMkLst>
        </pc:spChg>
        <pc:spChg chg="add del mod">
          <ac:chgData name="Conny Söderlund" userId="5fe670ce-a0b6-4838-8d22-4cf79632b4c9" providerId="ADAL" clId="{761BB0FB-FFD0-4BC3-BF7F-0E8F3DCFD65D}" dt="2026-03-03T11:13:48.554" v="62" actId="21"/>
          <ac:spMkLst>
            <pc:docMk/>
            <pc:sldMk cId="3864440760" sldId="256"/>
            <ac:spMk id="7" creationId="{BC35D992-CE05-0495-FDA4-964E53E48E7B}"/>
          </ac:spMkLst>
        </pc:spChg>
        <pc:spChg chg="add del mod">
          <ac:chgData name="Conny Söderlund" userId="5fe670ce-a0b6-4838-8d22-4cf79632b4c9" providerId="ADAL" clId="{761BB0FB-FFD0-4BC3-BF7F-0E8F3DCFD65D}" dt="2026-03-03T11:18:06.394" v="114" actId="21"/>
          <ac:spMkLst>
            <pc:docMk/>
            <pc:sldMk cId="3864440760" sldId="256"/>
            <ac:spMk id="8" creationId="{83C04286-C715-DD87-816E-6DD61EC82B37}"/>
          </ac:spMkLst>
        </pc:spChg>
        <pc:picChg chg="mod">
          <ac:chgData name="Conny Söderlund" userId="5fe670ce-a0b6-4838-8d22-4cf79632b4c9" providerId="ADAL" clId="{761BB0FB-FFD0-4BC3-BF7F-0E8F3DCFD65D}" dt="2026-03-03T14:35:53.892" v="2364" actId="1076"/>
          <ac:picMkLst>
            <pc:docMk/>
            <pc:sldMk cId="3864440760" sldId="256"/>
            <ac:picMk id="5" creationId="{0F7B73A6-B8F7-A018-7315-B639377358E2}"/>
          </ac:picMkLst>
        </pc:picChg>
        <pc:picChg chg="add mod">
          <ac:chgData name="Conny Söderlund" userId="5fe670ce-a0b6-4838-8d22-4cf79632b4c9" providerId="ADAL" clId="{761BB0FB-FFD0-4BC3-BF7F-0E8F3DCFD65D}" dt="2026-03-04T08:04:36.989" v="3339" actId="1076"/>
          <ac:picMkLst>
            <pc:docMk/>
            <pc:sldMk cId="3864440760" sldId="256"/>
            <ac:picMk id="1026" creationId="{F0430CD4-E060-6140-3FA7-885A485CD714}"/>
          </ac:picMkLst>
        </pc:picChg>
        <pc:cxnChg chg="add del mod">
          <ac:chgData name="Conny Söderlund" userId="5fe670ce-a0b6-4838-8d22-4cf79632b4c9" providerId="ADAL" clId="{761BB0FB-FFD0-4BC3-BF7F-0E8F3DCFD65D}" dt="2026-03-04T08:01:02.110" v="3328" actId="21"/>
          <ac:cxnSpMkLst>
            <pc:docMk/>
            <pc:sldMk cId="3864440760" sldId="256"/>
            <ac:cxnSpMk id="4" creationId="{A829F9CA-CE1D-5CF5-ACEF-60689229B541}"/>
          </ac:cxnSpMkLst>
        </pc:cxnChg>
        <pc:cxnChg chg="add mod">
          <ac:chgData name="Conny Söderlund" userId="5fe670ce-a0b6-4838-8d22-4cf79632b4c9" providerId="ADAL" clId="{761BB0FB-FFD0-4BC3-BF7F-0E8F3DCFD65D}" dt="2026-03-04T08:05:48.717" v="3341" actId="14100"/>
          <ac:cxnSpMkLst>
            <pc:docMk/>
            <pc:sldMk cId="3864440760" sldId="256"/>
            <ac:cxnSpMk id="9" creationId="{384357FA-8127-0241-D403-544343AD084F}"/>
          </ac:cxnSpMkLst>
        </pc:cxnChg>
      </pc:sldChg>
      <pc:sldChg chg="addSp delSp modSp mod">
        <pc:chgData name="Conny Söderlund" userId="5fe670ce-a0b6-4838-8d22-4cf79632b4c9" providerId="ADAL" clId="{761BB0FB-FFD0-4BC3-BF7F-0E8F3DCFD65D}" dt="2026-03-04T10:03:03.130" v="3375" actId="1076"/>
        <pc:sldMkLst>
          <pc:docMk/>
          <pc:sldMk cId="87125641" sldId="257"/>
        </pc:sldMkLst>
        <pc:spChg chg="add mod">
          <ac:chgData name="Conny Söderlund" userId="5fe670ce-a0b6-4838-8d22-4cf79632b4c9" providerId="ADAL" clId="{761BB0FB-FFD0-4BC3-BF7F-0E8F3DCFD65D}" dt="2026-03-03T12:27:16.358" v="305" actId="14100"/>
          <ac:spMkLst>
            <pc:docMk/>
            <pc:sldMk cId="87125641" sldId="257"/>
            <ac:spMk id="2" creationId="{69CF790F-380B-78B5-9139-07FC7F7C7893}"/>
          </ac:spMkLst>
        </pc:spChg>
        <pc:spChg chg="add mod">
          <ac:chgData name="Conny Söderlund" userId="5fe670ce-a0b6-4838-8d22-4cf79632b4c9" providerId="ADAL" clId="{761BB0FB-FFD0-4BC3-BF7F-0E8F3DCFD65D}" dt="2026-03-03T12:33:02.947" v="359" actId="20577"/>
          <ac:spMkLst>
            <pc:docMk/>
            <pc:sldMk cId="87125641" sldId="257"/>
            <ac:spMk id="5" creationId="{0A1D0900-CDC2-1179-DECB-934A0EBFA0AE}"/>
          </ac:spMkLst>
        </pc:spChg>
        <pc:spChg chg="add del">
          <ac:chgData name="Conny Söderlund" userId="5fe670ce-a0b6-4838-8d22-4cf79632b4c9" providerId="ADAL" clId="{761BB0FB-FFD0-4BC3-BF7F-0E8F3DCFD65D}" dt="2026-03-03T11:13:04.403" v="57" actId="22"/>
          <ac:spMkLst>
            <pc:docMk/>
            <pc:sldMk cId="87125641" sldId="257"/>
            <ac:spMk id="5" creationId="{218F8F7C-D834-ED39-C87C-ABED025E5A65}"/>
          </ac:spMkLst>
        </pc:spChg>
        <pc:spChg chg="add del mod">
          <ac:chgData name="Conny Söderlund" userId="5fe670ce-a0b6-4838-8d22-4cf79632b4c9" providerId="ADAL" clId="{761BB0FB-FFD0-4BC3-BF7F-0E8F3DCFD65D}" dt="2026-03-03T11:15:57.123" v="103"/>
          <ac:spMkLst>
            <pc:docMk/>
            <pc:sldMk cId="87125641" sldId="257"/>
            <ac:spMk id="6" creationId="{CEAC1C66-9150-0D22-FDB9-4EF6FFB20BAD}"/>
          </ac:spMkLst>
        </pc:spChg>
        <pc:spChg chg="add mod">
          <ac:chgData name="Conny Söderlund" userId="5fe670ce-a0b6-4838-8d22-4cf79632b4c9" providerId="ADAL" clId="{761BB0FB-FFD0-4BC3-BF7F-0E8F3DCFD65D}" dt="2026-03-04T10:03:03.130" v="3375" actId="1076"/>
          <ac:spMkLst>
            <pc:docMk/>
            <pc:sldMk cId="87125641" sldId="257"/>
            <ac:spMk id="7" creationId="{BC35D992-CE05-0495-FDA4-964E53E48E7B}"/>
          </ac:spMkLst>
        </pc:spChg>
        <pc:spChg chg="add del mod">
          <ac:chgData name="Conny Söderlund" userId="5fe670ce-a0b6-4838-8d22-4cf79632b4c9" providerId="ADAL" clId="{761BB0FB-FFD0-4BC3-BF7F-0E8F3DCFD65D}" dt="2026-03-03T12:49:21.915" v="650" actId="21"/>
          <ac:spMkLst>
            <pc:docMk/>
            <pc:sldMk cId="87125641" sldId="257"/>
            <ac:spMk id="8" creationId="{1278E661-0241-4B52-D690-F2B962B7A215}"/>
          </ac:spMkLst>
        </pc:spChg>
        <pc:spChg chg="add mod">
          <ac:chgData name="Conny Söderlund" userId="5fe670ce-a0b6-4838-8d22-4cf79632b4c9" providerId="ADAL" clId="{761BB0FB-FFD0-4BC3-BF7F-0E8F3DCFD65D}" dt="2026-03-03T12:37:49.464" v="457" actId="1076"/>
          <ac:spMkLst>
            <pc:docMk/>
            <pc:sldMk cId="87125641" sldId="257"/>
            <ac:spMk id="9" creationId="{83C04286-C715-DD87-816E-6DD61EC82B37}"/>
          </ac:spMkLst>
        </pc:spChg>
        <pc:spChg chg="add mod">
          <ac:chgData name="Conny Söderlund" userId="5fe670ce-a0b6-4838-8d22-4cf79632b4c9" providerId="ADAL" clId="{761BB0FB-FFD0-4BC3-BF7F-0E8F3DCFD65D}" dt="2026-03-03T12:34:19.443" v="403" actId="20577"/>
          <ac:spMkLst>
            <pc:docMk/>
            <pc:sldMk cId="87125641" sldId="257"/>
            <ac:spMk id="10" creationId="{D1913ABB-CDF8-8BFF-5B68-0F3E87F313C0}"/>
          </ac:spMkLst>
        </pc:spChg>
        <pc:spChg chg="add mod">
          <ac:chgData name="Conny Söderlund" userId="5fe670ce-a0b6-4838-8d22-4cf79632b4c9" providerId="ADAL" clId="{761BB0FB-FFD0-4BC3-BF7F-0E8F3DCFD65D}" dt="2026-03-03T12:36:28.577" v="445" actId="14100"/>
          <ac:spMkLst>
            <pc:docMk/>
            <pc:sldMk cId="87125641" sldId="257"/>
            <ac:spMk id="21" creationId="{05E9DDBF-81AF-117F-64DB-F048D8BD8F7F}"/>
          </ac:spMkLst>
        </pc:spChg>
        <pc:spChg chg="add mod">
          <ac:chgData name="Conny Söderlund" userId="5fe670ce-a0b6-4838-8d22-4cf79632b4c9" providerId="ADAL" clId="{761BB0FB-FFD0-4BC3-BF7F-0E8F3DCFD65D}" dt="2026-03-03T12:39:36.737" v="523" actId="14100"/>
          <ac:spMkLst>
            <pc:docMk/>
            <pc:sldMk cId="87125641" sldId="257"/>
            <ac:spMk id="24" creationId="{3A43A405-F362-E627-E811-3ABB052E10CF}"/>
          </ac:spMkLst>
        </pc:spChg>
        <pc:spChg chg="add mod">
          <ac:chgData name="Conny Söderlund" userId="5fe670ce-a0b6-4838-8d22-4cf79632b4c9" providerId="ADAL" clId="{761BB0FB-FFD0-4BC3-BF7F-0E8F3DCFD65D}" dt="2026-03-03T14:03:10.011" v="1634" actId="1076"/>
          <ac:spMkLst>
            <pc:docMk/>
            <pc:sldMk cId="87125641" sldId="257"/>
            <ac:spMk id="31" creationId="{8210191E-8C84-EA80-E21D-87F12AE15EE0}"/>
          </ac:spMkLst>
        </pc:spChg>
        <pc:spChg chg="add mod">
          <ac:chgData name="Conny Söderlund" userId="5fe670ce-a0b6-4838-8d22-4cf79632b4c9" providerId="ADAL" clId="{761BB0FB-FFD0-4BC3-BF7F-0E8F3DCFD65D}" dt="2026-03-03T12:49:09.165" v="649" actId="14100"/>
          <ac:spMkLst>
            <pc:docMk/>
            <pc:sldMk cId="87125641" sldId="257"/>
            <ac:spMk id="36" creationId="{1E257679-7D57-AF27-1C05-2489A475DE91}"/>
          </ac:spMkLst>
        </pc:spChg>
        <pc:spChg chg="add del mod">
          <ac:chgData name="Conny Söderlund" userId="5fe670ce-a0b6-4838-8d22-4cf79632b4c9" providerId="ADAL" clId="{761BB0FB-FFD0-4BC3-BF7F-0E8F3DCFD65D}" dt="2026-03-03T14:11:41.255" v="1673" actId="21"/>
          <ac:spMkLst>
            <pc:docMk/>
            <pc:sldMk cId="87125641" sldId="257"/>
            <ac:spMk id="37" creationId="{7830D0BC-16CA-3912-F12A-2D70BEB6F559}"/>
          </ac:spMkLst>
        </pc:spChg>
        <pc:spChg chg="add mod">
          <ac:chgData name="Conny Söderlund" userId="5fe670ce-a0b6-4838-8d22-4cf79632b4c9" providerId="ADAL" clId="{761BB0FB-FFD0-4BC3-BF7F-0E8F3DCFD65D}" dt="2026-03-03T14:06:52.891" v="1638"/>
          <ac:spMkLst>
            <pc:docMk/>
            <pc:sldMk cId="87125641" sldId="257"/>
            <ac:spMk id="39" creationId="{A19E90F5-F0B1-46F0-8047-10CAD5953233}"/>
          </ac:spMkLst>
        </pc:spChg>
        <pc:spChg chg="add mod">
          <ac:chgData name="Conny Söderlund" userId="5fe670ce-a0b6-4838-8d22-4cf79632b4c9" providerId="ADAL" clId="{761BB0FB-FFD0-4BC3-BF7F-0E8F3DCFD65D}" dt="2026-03-03T14:14:29.226" v="1695" actId="2085"/>
          <ac:spMkLst>
            <pc:docMk/>
            <pc:sldMk cId="87125641" sldId="257"/>
            <ac:spMk id="40" creationId="{632A1C92-BDA7-2879-3373-0017E8E5C57A}"/>
          </ac:spMkLst>
        </pc:spChg>
        <pc:picChg chg="mod">
          <ac:chgData name="Conny Söderlund" userId="5fe670ce-a0b6-4838-8d22-4cf79632b4c9" providerId="ADAL" clId="{761BB0FB-FFD0-4BC3-BF7F-0E8F3DCFD65D}" dt="2026-03-03T12:28:28.147" v="329" actId="1076"/>
          <ac:picMkLst>
            <pc:docMk/>
            <pc:sldMk cId="87125641" sldId="257"/>
            <ac:picMk id="3" creationId="{72B6B870-4D04-4DE5-DDA4-07CCAF4F23AA}"/>
          </ac:picMkLst>
        </pc:picChg>
        <pc:picChg chg="add mod">
          <ac:chgData name="Conny Söderlund" userId="5fe670ce-a0b6-4838-8d22-4cf79632b4c9" providerId="ADAL" clId="{761BB0FB-FFD0-4BC3-BF7F-0E8F3DCFD65D}" dt="2026-03-04T10:01:09.878" v="3365"/>
          <ac:picMkLst>
            <pc:docMk/>
            <pc:sldMk cId="87125641" sldId="257"/>
            <ac:picMk id="14" creationId="{7A16C7CA-E66C-41E6-E473-936C555F121A}"/>
          </ac:picMkLst>
        </pc:picChg>
        <pc:cxnChg chg="add mod">
          <ac:chgData name="Conny Söderlund" userId="5fe670ce-a0b6-4838-8d22-4cf79632b4c9" providerId="ADAL" clId="{761BB0FB-FFD0-4BC3-BF7F-0E8F3DCFD65D}" dt="2026-03-03T12:35:23.224" v="417" actId="14100"/>
          <ac:cxnSpMkLst>
            <pc:docMk/>
            <pc:sldMk cId="87125641" sldId="257"/>
            <ac:cxnSpMk id="4" creationId="{C8FD1B4C-C9B2-AB86-D1E0-3E84E5879FDC}"/>
          </ac:cxnSpMkLst>
        </pc:cxnChg>
        <pc:cxnChg chg="add mod">
          <ac:chgData name="Conny Söderlund" userId="5fe670ce-a0b6-4838-8d22-4cf79632b4c9" providerId="ADAL" clId="{761BB0FB-FFD0-4BC3-BF7F-0E8F3DCFD65D}" dt="2026-03-03T12:35:27.448" v="418" actId="14100"/>
          <ac:cxnSpMkLst>
            <pc:docMk/>
            <pc:sldMk cId="87125641" sldId="257"/>
            <ac:cxnSpMk id="6" creationId="{A76D7151-7140-254E-100A-FA386DD26BC5}"/>
          </ac:cxnSpMkLst>
        </pc:cxnChg>
        <pc:cxnChg chg="add mod">
          <ac:chgData name="Conny Söderlund" userId="5fe670ce-a0b6-4838-8d22-4cf79632b4c9" providerId="ADAL" clId="{761BB0FB-FFD0-4BC3-BF7F-0E8F3DCFD65D}" dt="2026-03-03T12:57:49.749" v="824" actId="14100"/>
          <ac:cxnSpMkLst>
            <pc:docMk/>
            <pc:sldMk cId="87125641" sldId="257"/>
            <ac:cxnSpMk id="11" creationId="{BB2A54E3-ACC4-88B6-9F5C-5271B69F3EFE}"/>
          </ac:cxnSpMkLst>
        </pc:cxnChg>
        <pc:cxnChg chg="add mod">
          <ac:chgData name="Conny Söderlund" userId="5fe670ce-a0b6-4838-8d22-4cf79632b4c9" providerId="ADAL" clId="{761BB0FB-FFD0-4BC3-BF7F-0E8F3DCFD65D}" dt="2026-03-03T12:28:25.347" v="327" actId="14100"/>
          <ac:cxnSpMkLst>
            <pc:docMk/>
            <pc:sldMk cId="87125641" sldId="257"/>
            <ac:cxnSpMk id="12" creationId="{1BF36388-7B6E-CD39-77F4-B74CF95A80A7}"/>
          </ac:cxnSpMkLst>
        </pc:cxnChg>
        <pc:cxnChg chg="add mod">
          <ac:chgData name="Conny Söderlund" userId="5fe670ce-a0b6-4838-8d22-4cf79632b4c9" providerId="ADAL" clId="{761BB0FB-FFD0-4BC3-BF7F-0E8F3DCFD65D}" dt="2026-03-04T10:01:09.878" v="3365"/>
          <ac:cxnSpMkLst>
            <pc:docMk/>
            <pc:sldMk cId="87125641" sldId="257"/>
            <ac:cxnSpMk id="15" creationId="{4EE81FA8-A90E-7AAE-51B1-D07BDA8DCE22}"/>
          </ac:cxnSpMkLst>
        </pc:cxnChg>
        <pc:cxnChg chg="add mod">
          <ac:chgData name="Conny Söderlund" userId="5fe670ce-a0b6-4838-8d22-4cf79632b4c9" providerId="ADAL" clId="{761BB0FB-FFD0-4BC3-BF7F-0E8F3DCFD65D}" dt="2026-03-03T12:36:12.257" v="422" actId="14100"/>
          <ac:cxnSpMkLst>
            <pc:docMk/>
            <pc:sldMk cId="87125641" sldId="257"/>
            <ac:cxnSpMk id="22" creationId="{FFC221A7-6297-7DE8-3B52-219B43D4E261}"/>
          </ac:cxnSpMkLst>
        </pc:cxnChg>
        <pc:cxnChg chg="add mod">
          <ac:chgData name="Conny Söderlund" userId="5fe670ce-a0b6-4838-8d22-4cf79632b4c9" providerId="ADAL" clId="{761BB0FB-FFD0-4BC3-BF7F-0E8F3DCFD65D}" dt="2026-03-03T12:39:46.659" v="524" actId="14100"/>
          <ac:cxnSpMkLst>
            <pc:docMk/>
            <pc:sldMk cId="87125641" sldId="257"/>
            <ac:cxnSpMk id="25" creationId="{BF4C012E-B4D7-E4FC-CFC6-4948BCB38478}"/>
          </ac:cxnSpMkLst>
        </pc:cxnChg>
        <pc:cxnChg chg="add mod">
          <ac:chgData name="Conny Söderlund" userId="5fe670ce-a0b6-4838-8d22-4cf79632b4c9" providerId="ADAL" clId="{761BB0FB-FFD0-4BC3-BF7F-0E8F3DCFD65D}" dt="2026-03-03T12:42:46.515" v="605" actId="14100"/>
          <ac:cxnSpMkLst>
            <pc:docMk/>
            <pc:sldMk cId="87125641" sldId="257"/>
            <ac:cxnSpMk id="32" creationId="{229293AB-2421-9AD1-3681-7E3ADB50D758}"/>
          </ac:cxnSpMkLst>
        </pc:cxnChg>
      </pc:sldChg>
      <pc:sldChg chg="addSp delSp modSp mod setBg">
        <pc:chgData name="Conny Söderlund" userId="5fe670ce-a0b6-4838-8d22-4cf79632b4c9" providerId="ADAL" clId="{761BB0FB-FFD0-4BC3-BF7F-0E8F3DCFD65D}" dt="2026-03-04T10:03:30.573" v="3378" actId="1076"/>
        <pc:sldMkLst>
          <pc:docMk/>
          <pc:sldMk cId="2273965717" sldId="258"/>
        </pc:sldMkLst>
        <pc:spChg chg="add mod">
          <ac:chgData name="Conny Söderlund" userId="5fe670ce-a0b6-4838-8d22-4cf79632b4c9" providerId="ADAL" clId="{761BB0FB-FFD0-4BC3-BF7F-0E8F3DCFD65D}" dt="2026-03-03T14:02:42.827" v="1633" actId="1035"/>
          <ac:spMkLst>
            <pc:docMk/>
            <pc:sldMk cId="2273965717" sldId="258"/>
            <ac:spMk id="2" creationId="{572FE807-03EE-E0A3-C3B0-590EF8F41233}"/>
          </ac:spMkLst>
        </pc:spChg>
        <pc:spChg chg="add mod">
          <ac:chgData name="Conny Söderlund" userId="5fe670ce-a0b6-4838-8d22-4cf79632b4c9" providerId="ADAL" clId="{761BB0FB-FFD0-4BC3-BF7F-0E8F3DCFD65D}" dt="2026-03-04T10:03:30.573" v="3378" actId="1076"/>
          <ac:spMkLst>
            <pc:docMk/>
            <pc:sldMk cId="2273965717" sldId="258"/>
            <ac:spMk id="5" creationId="{937FF031-14AB-F233-BBC7-7E14AADDDFC6}"/>
          </ac:spMkLst>
        </pc:spChg>
        <pc:spChg chg="add mod">
          <ac:chgData name="Conny Söderlund" userId="5fe670ce-a0b6-4838-8d22-4cf79632b4c9" providerId="ADAL" clId="{761BB0FB-FFD0-4BC3-BF7F-0E8F3DCFD65D}" dt="2026-03-03T14:02:42.827" v="1633" actId="1035"/>
          <ac:spMkLst>
            <pc:docMk/>
            <pc:sldMk cId="2273965717" sldId="258"/>
            <ac:spMk id="8" creationId="{1278E661-0241-4B52-D690-F2B962B7A215}"/>
          </ac:spMkLst>
        </pc:spChg>
        <pc:spChg chg="add mod">
          <ac:chgData name="Conny Söderlund" userId="5fe670ce-a0b6-4838-8d22-4cf79632b4c9" providerId="ADAL" clId="{761BB0FB-FFD0-4BC3-BF7F-0E8F3DCFD65D}" dt="2026-03-03T14:02:42.827" v="1633" actId="1035"/>
          <ac:spMkLst>
            <pc:docMk/>
            <pc:sldMk cId="2273965717" sldId="258"/>
            <ac:spMk id="9" creationId="{ADE08033-0280-6EA7-3202-706860D56D30}"/>
          </ac:spMkLst>
        </pc:spChg>
        <pc:spChg chg="add mod">
          <ac:chgData name="Conny Söderlund" userId="5fe670ce-a0b6-4838-8d22-4cf79632b4c9" providerId="ADAL" clId="{761BB0FB-FFD0-4BC3-BF7F-0E8F3DCFD65D}" dt="2026-03-03T14:02:42.827" v="1633" actId="1035"/>
          <ac:spMkLst>
            <pc:docMk/>
            <pc:sldMk cId="2273965717" sldId="258"/>
            <ac:spMk id="12" creationId="{0AFF68B1-7D32-0687-73A1-460856AC0A53}"/>
          </ac:spMkLst>
        </pc:spChg>
        <pc:spChg chg="add mod">
          <ac:chgData name="Conny Söderlund" userId="5fe670ce-a0b6-4838-8d22-4cf79632b4c9" providerId="ADAL" clId="{761BB0FB-FFD0-4BC3-BF7F-0E8F3DCFD65D}" dt="2026-03-04T07:08:40.604" v="2503" actId="1076"/>
          <ac:spMkLst>
            <pc:docMk/>
            <pc:sldMk cId="2273965717" sldId="258"/>
            <ac:spMk id="15" creationId="{5370C97C-62DF-E871-A1C1-943019906876}"/>
          </ac:spMkLst>
        </pc:spChg>
        <pc:spChg chg="add del mod">
          <ac:chgData name="Conny Söderlund" userId="5fe670ce-a0b6-4838-8d22-4cf79632b4c9" providerId="ADAL" clId="{761BB0FB-FFD0-4BC3-BF7F-0E8F3DCFD65D}" dt="2026-03-03T13:15:20.335" v="970" actId="21"/>
          <ac:spMkLst>
            <pc:docMk/>
            <pc:sldMk cId="2273965717" sldId="258"/>
            <ac:spMk id="22" creationId="{85DC2609-B9AB-0B11-1085-AB18B958EEFA}"/>
          </ac:spMkLst>
        </pc:spChg>
        <pc:spChg chg="add mod">
          <ac:chgData name="Conny Söderlund" userId="5fe670ce-a0b6-4838-8d22-4cf79632b4c9" providerId="ADAL" clId="{761BB0FB-FFD0-4BC3-BF7F-0E8F3DCFD65D}" dt="2026-03-03T14:12:28" v="1683" actId="14100"/>
          <ac:spMkLst>
            <pc:docMk/>
            <pc:sldMk cId="2273965717" sldId="258"/>
            <ac:spMk id="37" creationId="{7830D0BC-16CA-3912-F12A-2D70BEB6F559}"/>
          </ac:spMkLst>
        </pc:spChg>
        <pc:picChg chg="mod">
          <ac:chgData name="Conny Söderlund" userId="5fe670ce-a0b6-4838-8d22-4cf79632b4c9" providerId="ADAL" clId="{761BB0FB-FFD0-4BC3-BF7F-0E8F3DCFD65D}" dt="2026-03-03T14:11:54.629" v="1676" actId="1076"/>
          <ac:picMkLst>
            <pc:docMk/>
            <pc:sldMk cId="2273965717" sldId="258"/>
            <ac:picMk id="3" creationId="{9C7ADE12-8D35-CAC9-5790-6192FCC5A49F}"/>
          </ac:picMkLst>
        </pc:picChg>
        <pc:picChg chg="add mod">
          <ac:chgData name="Conny Söderlund" userId="5fe670ce-a0b6-4838-8d22-4cf79632b4c9" providerId="ADAL" clId="{761BB0FB-FFD0-4BC3-BF7F-0E8F3DCFD65D}" dt="2026-03-04T10:01:16.932" v="3366"/>
          <ac:picMkLst>
            <pc:docMk/>
            <pc:sldMk cId="2273965717" sldId="258"/>
            <ac:picMk id="11" creationId="{E856D35A-6076-F11E-6427-B11CEE8F12D9}"/>
          </ac:picMkLst>
        </pc:picChg>
        <pc:picChg chg="add mod">
          <ac:chgData name="Conny Söderlund" userId="5fe670ce-a0b6-4838-8d22-4cf79632b4c9" providerId="ADAL" clId="{761BB0FB-FFD0-4BC3-BF7F-0E8F3DCFD65D}" dt="2026-03-03T14:02:42.827" v="1633" actId="1035"/>
          <ac:picMkLst>
            <pc:docMk/>
            <pc:sldMk cId="2273965717" sldId="258"/>
            <ac:picMk id="20" creationId="{14DA0FD5-2B75-B0C7-FCC1-C99C36DBA60A}"/>
          </ac:picMkLst>
        </pc:picChg>
        <pc:cxnChg chg="add mod">
          <ac:chgData name="Conny Söderlund" userId="5fe670ce-a0b6-4838-8d22-4cf79632b4c9" providerId="ADAL" clId="{761BB0FB-FFD0-4BC3-BF7F-0E8F3DCFD65D}" dt="2026-03-03T12:52:38.900" v="743" actId="14100"/>
          <ac:cxnSpMkLst>
            <pc:docMk/>
            <pc:sldMk cId="2273965717" sldId="258"/>
            <ac:cxnSpMk id="4" creationId="{183E4619-0BF0-8589-E1F6-4041386D3DFB}"/>
          </ac:cxnSpMkLst>
        </pc:cxnChg>
        <pc:cxnChg chg="add mod">
          <ac:chgData name="Conny Söderlund" userId="5fe670ce-a0b6-4838-8d22-4cf79632b4c9" providerId="ADAL" clId="{761BB0FB-FFD0-4BC3-BF7F-0E8F3DCFD65D}" dt="2026-03-03T14:02:42.827" v="1633" actId="1035"/>
          <ac:cxnSpMkLst>
            <pc:docMk/>
            <pc:sldMk cId="2273965717" sldId="258"/>
            <ac:cxnSpMk id="10" creationId="{AD3CACC3-2B8A-C0FF-E5B0-4E63DACADA31}"/>
          </ac:cxnSpMkLst>
        </pc:cxnChg>
        <pc:cxnChg chg="add mod">
          <ac:chgData name="Conny Söderlund" userId="5fe670ce-a0b6-4838-8d22-4cf79632b4c9" providerId="ADAL" clId="{761BB0FB-FFD0-4BC3-BF7F-0E8F3DCFD65D}" dt="2026-03-03T14:02:42.827" v="1633" actId="1035"/>
          <ac:cxnSpMkLst>
            <pc:docMk/>
            <pc:sldMk cId="2273965717" sldId="258"/>
            <ac:cxnSpMk id="13" creationId="{972C83AA-B3E4-6F5E-3FF9-4BD996CCE7F7}"/>
          </ac:cxnSpMkLst>
        </pc:cxnChg>
        <pc:cxnChg chg="add mod">
          <ac:chgData name="Conny Söderlund" userId="5fe670ce-a0b6-4838-8d22-4cf79632b4c9" providerId="ADAL" clId="{761BB0FB-FFD0-4BC3-BF7F-0E8F3DCFD65D}" dt="2026-03-04T10:01:16.932" v="3366"/>
          <ac:cxnSpMkLst>
            <pc:docMk/>
            <pc:sldMk cId="2273965717" sldId="258"/>
            <ac:cxnSpMk id="14" creationId="{A0CBC201-AD4A-E5AB-3CEF-D1891D130AF5}"/>
          </ac:cxnSpMkLst>
        </pc:cxnChg>
        <pc:cxnChg chg="add mod">
          <ac:chgData name="Conny Söderlund" userId="5fe670ce-a0b6-4838-8d22-4cf79632b4c9" providerId="ADAL" clId="{761BB0FB-FFD0-4BC3-BF7F-0E8F3DCFD65D}" dt="2026-03-04T07:08:53.974" v="2506" actId="14100"/>
          <ac:cxnSpMkLst>
            <pc:docMk/>
            <pc:sldMk cId="2273965717" sldId="258"/>
            <ac:cxnSpMk id="16" creationId="{BB6A024F-865A-A0DF-0E45-777470CB9197}"/>
          </ac:cxnSpMkLst>
        </pc:cxnChg>
        <pc:cxnChg chg="add del mod">
          <ac:chgData name="Conny Söderlund" userId="5fe670ce-a0b6-4838-8d22-4cf79632b4c9" providerId="ADAL" clId="{761BB0FB-FFD0-4BC3-BF7F-0E8F3DCFD65D}" dt="2026-03-04T07:08:58.096" v="2507" actId="478"/>
          <ac:cxnSpMkLst>
            <pc:docMk/>
            <pc:sldMk cId="2273965717" sldId="258"/>
            <ac:cxnSpMk id="23" creationId="{1A9818B9-D34D-1D1A-4BE8-41E5C422F208}"/>
          </ac:cxnSpMkLst>
        </pc:cxnChg>
      </pc:sldChg>
      <pc:sldChg chg="addSp delSp modSp mod">
        <pc:chgData name="Conny Söderlund" userId="5fe670ce-a0b6-4838-8d22-4cf79632b4c9" providerId="ADAL" clId="{761BB0FB-FFD0-4BC3-BF7F-0E8F3DCFD65D}" dt="2026-03-04T10:03:23.323" v="3377" actId="1076"/>
        <pc:sldMkLst>
          <pc:docMk/>
          <pc:sldMk cId="359719428" sldId="259"/>
        </pc:sldMkLst>
        <pc:spChg chg="add mod">
          <ac:chgData name="Conny Söderlund" userId="5fe670ce-a0b6-4838-8d22-4cf79632b4c9" providerId="ADAL" clId="{761BB0FB-FFD0-4BC3-BF7F-0E8F3DCFD65D}" dt="2026-03-03T13:26:42.489" v="1142" actId="1076"/>
          <ac:spMkLst>
            <pc:docMk/>
            <pc:sldMk cId="359719428" sldId="259"/>
            <ac:spMk id="2" creationId="{2FE4F9EC-EE66-7230-3FDA-E3C6BCEE66E0}"/>
          </ac:spMkLst>
        </pc:spChg>
        <pc:spChg chg="add mod">
          <ac:chgData name="Conny Söderlund" userId="5fe670ce-a0b6-4838-8d22-4cf79632b4c9" providerId="ADAL" clId="{761BB0FB-FFD0-4BC3-BF7F-0E8F3DCFD65D}" dt="2026-03-03T13:14:59.566" v="967"/>
          <ac:spMkLst>
            <pc:docMk/>
            <pc:sldMk cId="359719428" sldId="259"/>
            <ac:spMk id="4" creationId="{C3765FF9-D3B1-331B-1973-8D2C020DD23C}"/>
          </ac:spMkLst>
        </pc:spChg>
        <pc:spChg chg="add mod">
          <ac:chgData name="Conny Söderlund" userId="5fe670ce-a0b6-4838-8d22-4cf79632b4c9" providerId="ADAL" clId="{761BB0FB-FFD0-4BC3-BF7F-0E8F3DCFD65D}" dt="2026-03-03T13:55:08.242" v="1446" actId="1076"/>
          <ac:spMkLst>
            <pc:docMk/>
            <pc:sldMk cId="359719428" sldId="259"/>
            <ac:spMk id="5" creationId="{80DA8BE0-AEF6-C966-E990-A0ADA6829848}"/>
          </ac:spMkLst>
        </pc:spChg>
        <pc:spChg chg="add mod">
          <ac:chgData name="Conny Söderlund" userId="5fe670ce-a0b6-4838-8d22-4cf79632b4c9" providerId="ADAL" clId="{761BB0FB-FFD0-4BC3-BF7F-0E8F3DCFD65D}" dt="2026-03-03T13:50:32.877" v="1319" actId="20577"/>
          <ac:spMkLst>
            <pc:docMk/>
            <pc:sldMk cId="359719428" sldId="259"/>
            <ac:spMk id="7" creationId="{399A2DD6-7EC3-F965-2CA9-A18EEBB9425E}"/>
          </ac:spMkLst>
        </pc:spChg>
        <pc:spChg chg="add mod">
          <ac:chgData name="Conny Söderlund" userId="5fe670ce-a0b6-4838-8d22-4cf79632b4c9" providerId="ADAL" clId="{761BB0FB-FFD0-4BC3-BF7F-0E8F3DCFD65D}" dt="2026-03-03T13:51:46.667" v="1349" actId="14100"/>
          <ac:spMkLst>
            <pc:docMk/>
            <pc:sldMk cId="359719428" sldId="259"/>
            <ac:spMk id="9" creationId="{56A70D5A-8DCF-8A55-F981-246C4579B0CA}"/>
          </ac:spMkLst>
        </pc:spChg>
        <pc:spChg chg="add mod">
          <ac:chgData name="Conny Söderlund" userId="5fe670ce-a0b6-4838-8d22-4cf79632b4c9" providerId="ADAL" clId="{761BB0FB-FFD0-4BC3-BF7F-0E8F3DCFD65D}" dt="2026-03-03T13:53:48.366" v="1442" actId="20577"/>
          <ac:spMkLst>
            <pc:docMk/>
            <pc:sldMk cId="359719428" sldId="259"/>
            <ac:spMk id="13" creationId="{2CC1A8FB-B9EB-C24E-6E69-D63FA9F3E3F2}"/>
          </ac:spMkLst>
        </pc:spChg>
        <pc:spChg chg="add mod">
          <ac:chgData name="Conny Söderlund" userId="5fe670ce-a0b6-4838-8d22-4cf79632b4c9" providerId="ADAL" clId="{761BB0FB-FFD0-4BC3-BF7F-0E8F3DCFD65D}" dt="2026-03-04T10:03:23.323" v="3377" actId="1076"/>
          <ac:spMkLst>
            <pc:docMk/>
            <pc:sldMk cId="359719428" sldId="259"/>
            <ac:spMk id="22" creationId="{85DC2609-B9AB-0B11-1085-AB18B958EEFA}"/>
          </ac:spMkLst>
        </pc:spChg>
        <pc:picChg chg="mod">
          <ac:chgData name="Conny Söderlund" userId="5fe670ce-a0b6-4838-8d22-4cf79632b4c9" providerId="ADAL" clId="{761BB0FB-FFD0-4BC3-BF7F-0E8F3DCFD65D}" dt="2026-03-03T13:26:42.489" v="1142" actId="1076"/>
          <ac:picMkLst>
            <pc:docMk/>
            <pc:sldMk cId="359719428" sldId="259"/>
            <ac:picMk id="3" creationId="{FBF1364C-A9B5-E9CC-4B60-00A7AAA82B1E}"/>
          </ac:picMkLst>
        </pc:picChg>
        <pc:picChg chg="add mod">
          <ac:chgData name="Conny Söderlund" userId="5fe670ce-a0b6-4838-8d22-4cf79632b4c9" providerId="ADAL" clId="{761BB0FB-FFD0-4BC3-BF7F-0E8F3DCFD65D}" dt="2026-03-04T10:01:19.188" v="3367"/>
          <ac:picMkLst>
            <pc:docMk/>
            <pc:sldMk cId="359719428" sldId="259"/>
            <ac:picMk id="8" creationId="{7938DCEB-6BD7-2FB4-BFE4-4DC381878DB4}"/>
          </ac:picMkLst>
        </pc:picChg>
        <pc:cxnChg chg="add del mod">
          <ac:chgData name="Conny Söderlund" userId="5fe670ce-a0b6-4838-8d22-4cf79632b4c9" providerId="ADAL" clId="{761BB0FB-FFD0-4BC3-BF7F-0E8F3DCFD65D}" dt="2026-03-03T13:30:12.059" v="1169" actId="21"/>
          <ac:cxnSpMkLst>
            <pc:docMk/>
            <pc:sldMk cId="359719428" sldId="259"/>
            <ac:cxnSpMk id="6" creationId="{5D6FF4A9-48E5-E153-4A9F-5A3D0F928151}"/>
          </ac:cxnSpMkLst>
        </pc:cxnChg>
        <pc:cxnChg chg="add del mod">
          <ac:chgData name="Conny Söderlund" userId="5fe670ce-a0b6-4838-8d22-4cf79632b4c9" providerId="ADAL" clId="{761BB0FB-FFD0-4BC3-BF7F-0E8F3DCFD65D}" dt="2026-03-03T13:28:46.250" v="1159" actId="478"/>
          <ac:cxnSpMkLst>
            <pc:docMk/>
            <pc:sldMk cId="359719428" sldId="259"/>
            <ac:cxnSpMk id="8" creationId="{09E27A09-C11D-938B-C150-E7F89A3D67E4}"/>
          </ac:cxnSpMkLst>
        </pc:cxnChg>
        <pc:cxnChg chg="add mod">
          <ac:chgData name="Conny Söderlund" userId="5fe670ce-a0b6-4838-8d22-4cf79632b4c9" providerId="ADAL" clId="{761BB0FB-FFD0-4BC3-BF7F-0E8F3DCFD65D}" dt="2026-03-04T10:01:19.188" v="3367"/>
          <ac:cxnSpMkLst>
            <pc:docMk/>
            <pc:sldMk cId="359719428" sldId="259"/>
            <ac:cxnSpMk id="10" creationId="{B5512537-9577-8E24-802F-7C4CADE51381}"/>
          </ac:cxnSpMkLst>
        </pc:cxnChg>
        <pc:cxnChg chg="add del mod">
          <ac:chgData name="Conny Söderlund" userId="5fe670ce-a0b6-4838-8d22-4cf79632b4c9" providerId="ADAL" clId="{761BB0FB-FFD0-4BC3-BF7F-0E8F3DCFD65D}" dt="2026-03-03T13:30:26.264" v="1174" actId="478"/>
          <ac:cxnSpMkLst>
            <pc:docMk/>
            <pc:sldMk cId="359719428" sldId="259"/>
            <ac:cxnSpMk id="10" creationId="{D3530CD3-B4E5-811A-9AE6-D475AFBFD297}"/>
          </ac:cxnSpMkLst>
        </pc:cxnChg>
        <pc:cxnChg chg="add del mod">
          <ac:chgData name="Conny Söderlund" userId="5fe670ce-a0b6-4838-8d22-4cf79632b4c9" providerId="ADAL" clId="{761BB0FB-FFD0-4BC3-BF7F-0E8F3DCFD65D}" dt="2026-03-03T13:30:03.046" v="1168" actId="478"/>
          <ac:cxnSpMkLst>
            <pc:docMk/>
            <pc:sldMk cId="359719428" sldId="259"/>
            <ac:cxnSpMk id="14" creationId="{F58E68C8-C5E5-FD75-30D0-082C0120625A}"/>
          </ac:cxnSpMkLst>
        </pc:cxnChg>
        <pc:cxnChg chg="add mod">
          <ac:chgData name="Conny Söderlund" userId="5fe670ce-a0b6-4838-8d22-4cf79632b4c9" providerId="ADAL" clId="{761BB0FB-FFD0-4BC3-BF7F-0E8F3DCFD65D}" dt="2026-03-03T13:55:33.731" v="1448" actId="14100"/>
          <ac:cxnSpMkLst>
            <pc:docMk/>
            <pc:sldMk cId="359719428" sldId="259"/>
            <ac:cxnSpMk id="28" creationId="{B0A984D5-02A0-B978-A007-B43F1BBC7BED}"/>
          </ac:cxnSpMkLst>
        </pc:cxnChg>
        <pc:cxnChg chg="add mod">
          <ac:chgData name="Conny Söderlund" userId="5fe670ce-a0b6-4838-8d22-4cf79632b4c9" providerId="ADAL" clId="{761BB0FB-FFD0-4BC3-BF7F-0E8F3DCFD65D}" dt="2026-03-03T13:46:56.112" v="1206" actId="1076"/>
          <ac:cxnSpMkLst>
            <pc:docMk/>
            <pc:sldMk cId="359719428" sldId="259"/>
            <ac:cxnSpMk id="30" creationId="{6FB039D9-A26A-249B-EC34-544F81030247}"/>
          </ac:cxnSpMkLst>
        </pc:cxnChg>
        <pc:cxnChg chg="add mod">
          <ac:chgData name="Conny Söderlund" userId="5fe670ce-a0b6-4838-8d22-4cf79632b4c9" providerId="ADAL" clId="{761BB0FB-FFD0-4BC3-BF7F-0E8F3DCFD65D}" dt="2026-03-03T13:45:52.467" v="1196" actId="692"/>
          <ac:cxnSpMkLst>
            <pc:docMk/>
            <pc:sldMk cId="359719428" sldId="259"/>
            <ac:cxnSpMk id="32" creationId="{9C97BD71-1914-9E5C-D10E-4285C98F7148}"/>
          </ac:cxnSpMkLst>
        </pc:cxnChg>
        <pc:cxnChg chg="add mod">
          <ac:chgData name="Conny Söderlund" userId="5fe670ce-a0b6-4838-8d22-4cf79632b4c9" providerId="ADAL" clId="{761BB0FB-FFD0-4BC3-BF7F-0E8F3DCFD65D}" dt="2026-03-03T13:45:52.467" v="1196" actId="692"/>
          <ac:cxnSpMkLst>
            <pc:docMk/>
            <pc:sldMk cId="359719428" sldId="259"/>
            <ac:cxnSpMk id="33" creationId="{BC15ABAD-7C17-CC31-5918-2C85446B7903}"/>
          </ac:cxnSpMkLst>
        </pc:cxnChg>
      </pc:sldChg>
      <pc:sldChg chg="addSp delSp modSp new mod ord">
        <pc:chgData name="Conny Söderlund" userId="5fe670ce-a0b6-4838-8d22-4cf79632b4c9" providerId="ADAL" clId="{761BB0FB-FFD0-4BC3-BF7F-0E8F3DCFD65D}" dt="2026-03-04T10:03:46.627" v="3379" actId="1076"/>
        <pc:sldMkLst>
          <pc:docMk/>
          <pc:sldMk cId="10445145" sldId="260"/>
        </pc:sldMkLst>
        <pc:spChg chg="add del">
          <ac:chgData name="Conny Söderlund" userId="5fe670ce-a0b6-4838-8d22-4cf79632b4c9" providerId="ADAL" clId="{761BB0FB-FFD0-4BC3-BF7F-0E8F3DCFD65D}" dt="2026-03-03T14:06:46.161" v="1637" actId="22"/>
          <ac:spMkLst>
            <pc:docMk/>
            <pc:sldMk cId="10445145" sldId="260"/>
            <ac:spMk id="3" creationId="{A8BC1E5C-550D-1883-47B2-3CFC8178647B}"/>
          </ac:spMkLst>
        </pc:spChg>
        <pc:spChg chg="add mod">
          <ac:chgData name="Conny Söderlund" userId="5fe670ce-a0b6-4838-8d22-4cf79632b4c9" providerId="ADAL" clId="{761BB0FB-FFD0-4BC3-BF7F-0E8F3DCFD65D}" dt="2026-03-04T10:03:46.627" v="3379" actId="1076"/>
          <ac:spMkLst>
            <pc:docMk/>
            <pc:sldMk cId="10445145" sldId="260"/>
            <ac:spMk id="4" creationId="{763B6743-F88E-55FC-D87F-5D1F34EED55B}"/>
          </ac:spMkLst>
        </pc:spChg>
        <pc:spChg chg="add mod">
          <ac:chgData name="Conny Söderlund" userId="5fe670ce-a0b6-4838-8d22-4cf79632b4c9" providerId="ADAL" clId="{761BB0FB-FFD0-4BC3-BF7F-0E8F3DCFD65D}" dt="2026-03-03T14:25:01.849" v="1951" actId="14100"/>
          <ac:spMkLst>
            <pc:docMk/>
            <pc:sldMk cId="10445145" sldId="260"/>
            <ac:spMk id="9" creationId="{DB6FF7D3-1DB7-818F-EDBB-8369E2409C89}"/>
          </ac:spMkLst>
        </pc:spChg>
        <pc:spChg chg="add del mod">
          <ac:chgData name="Conny Söderlund" userId="5fe670ce-a0b6-4838-8d22-4cf79632b4c9" providerId="ADAL" clId="{761BB0FB-FFD0-4BC3-BF7F-0E8F3DCFD65D}" dt="2026-03-03T14:16:01.764" v="1702" actId="478"/>
          <ac:spMkLst>
            <pc:docMk/>
            <pc:sldMk cId="10445145" sldId="260"/>
            <ac:spMk id="11" creationId="{6E1F8B56-FC95-D54E-B869-0095768FCA52}"/>
          </ac:spMkLst>
        </pc:spChg>
        <pc:spChg chg="add mod">
          <ac:chgData name="Conny Söderlund" userId="5fe670ce-a0b6-4838-8d22-4cf79632b4c9" providerId="ADAL" clId="{761BB0FB-FFD0-4BC3-BF7F-0E8F3DCFD65D}" dt="2026-03-03T14:33:28.822" v="2332" actId="1035"/>
          <ac:spMkLst>
            <pc:docMk/>
            <pc:sldMk cId="10445145" sldId="260"/>
            <ac:spMk id="13" creationId="{8C7F6D49-1D09-DF81-F5A5-2DA15C4989F2}"/>
          </ac:spMkLst>
        </pc:spChg>
        <pc:spChg chg="add mod">
          <ac:chgData name="Conny Söderlund" userId="5fe670ce-a0b6-4838-8d22-4cf79632b4c9" providerId="ADAL" clId="{761BB0FB-FFD0-4BC3-BF7F-0E8F3DCFD65D}" dt="2026-03-03T14:28:08.452" v="2106" actId="14100"/>
          <ac:spMkLst>
            <pc:docMk/>
            <pc:sldMk cId="10445145" sldId="260"/>
            <ac:spMk id="15" creationId="{973DB422-B674-B352-5A76-3C7931AA9DEB}"/>
          </ac:spMkLst>
        </pc:spChg>
        <pc:spChg chg="add mod">
          <ac:chgData name="Conny Söderlund" userId="5fe670ce-a0b6-4838-8d22-4cf79632b4c9" providerId="ADAL" clId="{761BB0FB-FFD0-4BC3-BF7F-0E8F3DCFD65D}" dt="2026-03-03T14:24:14.656" v="1928" actId="207"/>
          <ac:spMkLst>
            <pc:docMk/>
            <pc:sldMk cId="10445145" sldId="260"/>
            <ac:spMk id="17" creationId="{949B7655-EA28-04AB-7F4B-BC13974F3BB3}"/>
          </ac:spMkLst>
        </pc:spChg>
        <pc:spChg chg="add mod">
          <ac:chgData name="Conny Söderlund" userId="5fe670ce-a0b6-4838-8d22-4cf79632b4c9" providerId="ADAL" clId="{761BB0FB-FFD0-4BC3-BF7F-0E8F3DCFD65D}" dt="2026-03-03T14:25:16.225" v="1969" actId="1036"/>
          <ac:spMkLst>
            <pc:docMk/>
            <pc:sldMk cId="10445145" sldId="260"/>
            <ac:spMk id="20" creationId="{28FA8C14-B217-3A5A-A21B-B775EC0B6C0C}"/>
          </ac:spMkLst>
        </pc:spChg>
        <pc:spChg chg="add mod">
          <ac:chgData name="Conny Söderlund" userId="5fe670ce-a0b6-4838-8d22-4cf79632b4c9" providerId="ADAL" clId="{761BB0FB-FFD0-4BC3-BF7F-0E8F3DCFD65D}" dt="2026-03-03T14:32:50.036" v="2296" actId="20577"/>
          <ac:spMkLst>
            <pc:docMk/>
            <pc:sldMk cId="10445145" sldId="260"/>
            <ac:spMk id="33" creationId="{408F42E8-28AF-5F7D-6905-2A09FE4E2E55}"/>
          </ac:spMkLst>
        </pc:spChg>
        <pc:spChg chg="add mod">
          <ac:chgData name="Conny Söderlund" userId="5fe670ce-a0b6-4838-8d22-4cf79632b4c9" providerId="ADAL" clId="{761BB0FB-FFD0-4BC3-BF7F-0E8F3DCFD65D}" dt="2026-03-03T14:34:12.109" v="2337"/>
          <ac:spMkLst>
            <pc:docMk/>
            <pc:sldMk cId="10445145" sldId="260"/>
            <ac:spMk id="43" creationId="{65B42BEA-7322-715C-A0EC-F5BB7FB45DC8}"/>
          </ac:spMkLst>
        </pc:spChg>
        <pc:picChg chg="add mod">
          <ac:chgData name="Conny Söderlund" userId="5fe670ce-a0b6-4838-8d22-4cf79632b4c9" providerId="ADAL" clId="{761BB0FB-FFD0-4BC3-BF7F-0E8F3DCFD65D}" dt="2026-03-04T10:01:21.477" v="3368"/>
          <ac:picMkLst>
            <pc:docMk/>
            <pc:sldMk cId="10445145" sldId="260"/>
            <ac:picMk id="5" creationId="{DE872858-CF27-66B3-0FB5-963D86843125}"/>
          </ac:picMkLst>
        </pc:picChg>
        <pc:picChg chg="add mod">
          <ac:chgData name="Conny Söderlund" userId="5fe670ce-a0b6-4838-8d22-4cf79632b4c9" providerId="ADAL" clId="{761BB0FB-FFD0-4BC3-BF7F-0E8F3DCFD65D}" dt="2026-03-03T14:21:24.857" v="1849" actId="1076"/>
          <ac:picMkLst>
            <pc:docMk/>
            <pc:sldMk cId="10445145" sldId="260"/>
            <ac:picMk id="6" creationId="{B8FF201F-38FA-36DB-823C-2AE86C6F126C}"/>
          </ac:picMkLst>
        </pc:picChg>
        <pc:picChg chg="add mod">
          <ac:chgData name="Conny Söderlund" userId="5fe670ce-a0b6-4838-8d22-4cf79632b4c9" providerId="ADAL" clId="{761BB0FB-FFD0-4BC3-BF7F-0E8F3DCFD65D}" dt="2026-03-03T14:25:45.539" v="1971" actId="1076"/>
          <ac:picMkLst>
            <pc:docMk/>
            <pc:sldMk cId="10445145" sldId="260"/>
            <ac:picMk id="8" creationId="{EBBDAFB4-1F02-FF7C-D399-00395C80CBFD}"/>
          </ac:picMkLst>
        </pc:picChg>
        <pc:cxnChg chg="add mod">
          <ac:chgData name="Conny Söderlund" userId="5fe670ce-a0b6-4838-8d22-4cf79632b4c9" providerId="ADAL" clId="{761BB0FB-FFD0-4BC3-BF7F-0E8F3DCFD65D}" dt="2026-03-04T10:01:21.477" v="3368"/>
          <ac:cxnSpMkLst>
            <pc:docMk/>
            <pc:sldMk cId="10445145" sldId="260"/>
            <ac:cxnSpMk id="7" creationId="{C7280DAD-8260-2088-3953-C701BB6252E3}"/>
          </ac:cxnSpMkLst>
        </pc:cxnChg>
        <pc:cxnChg chg="add mod">
          <ac:chgData name="Conny Söderlund" userId="5fe670ce-a0b6-4838-8d22-4cf79632b4c9" providerId="ADAL" clId="{761BB0FB-FFD0-4BC3-BF7F-0E8F3DCFD65D}" dt="2026-03-03T14:21:27.502" v="1850" actId="14100"/>
          <ac:cxnSpMkLst>
            <pc:docMk/>
            <pc:sldMk cId="10445145" sldId="260"/>
            <ac:cxnSpMk id="10" creationId="{95C56CFA-C18C-836D-B076-89A66C5F4150}"/>
          </ac:cxnSpMkLst>
        </pc:cxnChg>
        <pc:cxnChg chg="add del mod">
          <ac:chgData name="Conny Söderlund" userId="5fe670ce-a0b6-4838-8d22-4cf79632b4c9" providerId="ADAL" clId="{761BB0FB-FFD0-4BC3-BF7F-0E8F3DCFD65D}" dt="2026-03-03T14:16:01.764" v="1702" actId="478"/>
          <ac:cxnSpMkLst>
            <pc:docMk/>
            <pc:sldMk cId="10445145" sldId="260"/>
            <ac:cxnSpMk id="12" creationId="{6732F16B-2C62-425C-DBD4-21F4C9F69ADC}"/>
          </ac:cxnSpMkLst>
        </pc:cxnChg>
        <pc:cxnChg chg="add mod">
          <ac:chgData name="Conny Söderlund" userId="5fe670ce-a0b6-4838-8d22-4cf79632b4c9" providerId="ADAL" clId="{761BB0FB-FFD0-4BC3-BF7F-0E8F3DCFD65D}" dt="2026-03-03T14:33:26.275" v="2329" actId="14100"/>
          <ac:cxnSpMkLst>
            <pc:docMk/>
            <pc:sldMk cId="10445145" sldId="260"/>
            <ac:cxnSpMk id="14" creationId="{BC01C5BF-EC71-5708-536D-098C895ECFF0}"/>
          </ac:cxnSpMkLst>
        </pc:cxnChg>
        <pc:cxnChg chg="add mod">
          <ac:chgData name="Conny Söderlund" userId="5fe670ce-a0b6-4838-8d22-4cf79632b4c9" providerId="ADAL" clId="{761BB0FB-FFD0-4BC3-BF7F-0E8F3DCFD65D}" dt="2026-03-03T14:28:16.115" v="2108" actId="14100"/>
          <ac:cxnSpMkLst>
            <pc:docMk/>
            <pc:sldMk cId="10445145" sldId="260"/>
            <ac:cxnSpMk id="16" creationId="{439224EB-EF70-79F6-5606-52322AA536BC}"/>
          </ac:cxnSpMkLst>
        </pc:cxnChg>
        <pc:cxnChg chg="add mod">
          <ac:chgData name="Conny Söderlund" userId="5fe670ce-a0b6-4838-8d22-4cf79632b4c9" providerId="ADAL" clId="{761BB0FB-FFD0-4BC3-BF7F-0E8F3DCFD65D}" dt="2026-03-03T14:21:31.686" v="1851" actId="1076"/>
          <ac:cxnSpMkLst>
            <pc:docMk/>
            <pc:sldMk cId="10445145" sldId="260"/>
            <ac:cxnSpMk id="18" creationId="{D53615AB-FAA0-3786-294E-BBDEBB12FEBF}"/>
          </ac:cxnSpMkLst>
        </pc:cxnChg>
        <pc:cxnChg chg="add mod">
          <ac:chgData name="Conny Söderlund" userId="5fe670ce-a0b6-4838-8d22-4cf79632b4c9" providerId="ADAL" clId="{761BB0FB-FFD0-4BC3-BF7F-0E8F3DCFD65D}" dt="2026-03-03T14:26:20.625" v="1975" actId="692"/>
          <ac:cxnSpMkLst>
            <pc:docMk/>
            <pc:sldMk cId="10445145" sldId="260"/>
            <ac:cxnSpMk id="30" creationId="{5912C64F-8AAE-FD1F-0E44-50490501A6A8}"/>
          </ac:cxnSpMkLst>
        </pc:cxnChg>
        <pc:cxnChg chg="add mod">
          <ac:chgData name="Conny Söderlund" userId="5fe670ce-a0b6-4838-8d22-4cf79632b4c9" providerId="ADAL" clId="{761BB0FB-FFD0-4BC3-BF7F-0E8F3DCFD65D}" dt="2026-03-03T14:29:33.906" v="2152" actId="14100"/>
          <ac:cxnSpMkLst>
            <pc:docMk/>
            <pc:sldMk cId="10445145" sldId="260"/>
            <ac:cxnSpMk id="34" creationId="{9034BC61-494D-CF21-DE56-C500565C5DA5}"/>
          </ac:cxnSpMkLst>
        </pc:cxnChg>
      </pc:sldChg>
      <pc:sldChg chg="addSp modSp new mod ord">
        <pc:chgData name="Conny Söderlund" userId="5fe670ce-a0b6-4838-8d22-4cf79632b4c9" providerId="ADAL" clId="{761BB0FB-FFD0-4BC3-BF7F-0E8F3DCFD65D}" dt="2026-03-04T10:06:23.018" v="3395" actId="1037"/>
        <pc:sldMkLst>
          <pc:docMk/>
          <pc:sldMk cId="2754273820" sldId="261"/>
        </pc:sldMkLst>
        <pc:spChg chg="add mod">
          <ac:chgData name="Conny Söderlund" userId="5fe670ce-a0b6-4838-8d22-4cf79632b4c9" providerId="ADAL" clId="{761BB0FB-FFD0-4BC3-BF7F-0E8F3DCFD65D}" dt="2026-03-03T14:34:03.979" v="2336"/>
          <ac:spMkLst>
            <pc:docMk/>
            <pc:sldMk cId="2754273820" sldId="261"/>
            <ac:spMk id="2" creationId="{FE8F7FF0-B19E-E8DD-24B5-F4F22B0C1D68}"/>
          </ac:spMkLst>
        </pc:spChg>
        <pc:spChg chg="add mod">
          <ac:chgData name="Conny Söderlund" userId="5fe670ce-a0b6-4838-8d22-4cf79632b4c9" providerId="ADAL" clId="{761BB0FB-FFD0-4BC3-BF7F-0E8F3DCFD65D}" dt="2026-03-04T10:06:23.018" v="3395" actId="1037"/>
          <ac:spMkLst>
            <pc:docMk/>
            <pc:sldMk cId="2754273820" sldId="261"/>
            <ac:spMk id="4" creationId="{C3558B90-FC6F-0969-679C-626B9F72C091}"/>
          </ac:spMkLst>
        </pc:spChg>
        <pc:spChg chg="add mod">
          <ac:chgData name="Conny Söderlund" userId="5fe670ce-a0b6-4838-8d22-4cf79632b4c9" providerId="ADAL" clId="{761BB0FB-FFD0-4BC3-BF7F-0E8F3DCFD65D}" dt="2026-03-04T07:19:33.095" v="2713" actId="1076"/>
          <ac:spMkLst>
            <pc:docMk/>
            <pc:sldMk cId="2754273820" sldId="261"/>
            <ac:spMk id="7" creationId="{5A7C8D5A-C8A7-2F8F-1936-730E437D0943}"/>
          </ac:spMkLst>
        </pc:spChg>
        <pc:spChg chg="add mod">
          <ac:chgData name="Conny Söderlund" userId="5fe670ce-a0b6-4838-8d22-4cf79632b4c9" providerId="ADAL" clId="{761BB0FB-FFD0-4BC3-BF7F-0E8F3DCFD65D}" dt="2026-03-04T07:20:07.730" v="2717" actId="14100"/>
          <ac:spMkLst>
            <pc:docMk/>
            <pc:sldMk cId="2754273820" sldId="261"/>
            <ac:spMk id="11" creationId="{94295454-4740-7AE4-B6B1-07C3CEF523E4}"/>
          </ac:spMkLst>
        </pc:spChg>
        <pc:spChg chg="add mod">
          <ac:chgData name="Conny Söderlund" userId="5fe670ce-a0b6-4838-8d22-4cf79632b4c9" providerId="ADAL" clId="{761BB0FB-FFD0-4BC3-BF7F-0E8F3DCFD65D}" dt="2026-03-04T07:25:27.983" v="2810" actId="122"/>
          <ac:spMkLst>
            <pc:docMk/>
            <pc:sldMk cId="2754273820" sldId="261"/>
            <ac:spMk id="13" creationId="{5813480C-9617-0BF2-EFD3-E321D9D99F26}"/>
          </ac:spMkLst>
        </pc:spChg>
        <pc:picChg chg="add mod">
          <ac:chgData name="Conny Söderlund" userId="5fe670ce-a0b6-4838-8d22-4cf79632b4c9" providerId="ADAL" clId="{761BB0FB-FFD0-4BC3-BF7F-0E8F3DCFD65D}" dt="2026-03-04T07:03:02.845" v="2390" actId="14100"/>
          <ac:picMkLst>
            <pc:docMk/>
            <pc:sldMk cId="2754273820" sldId="261"/>
            <ac:picMk id="3" creationId="{D53FB467-8BBA-9D05-F323-2471A8F46966}"/>
          </ac:picMkLst>
        </pc:picChg>
        <pc:picChg chg="add mod">
          <ac:chgData name="Conny Söderlund" userId="5fe670ce-a0b6-4838-8d22-4cf79632b4c9" providerId="ADAL" clId="{761BB0FB-FFD0-4BC3-BF7F-0E8F3DCFD65D}" dt="2026-03-04T07:02:20.061" v="2384" actId="14100"/>
          <ac:picMkLst>
            <pc:docMk/>
            <pc:sldMk cId="2754273820" sldId="261"/>
            <ac:picMk id="6" creationId="{2BFBE657-122F-08F8-BC5C-47735D85B6E4}"/>
          </ac:picMkLst>
        </pc:picChg>
        <pc:picChg chg="add mod">
          <ac:chgData name="Conny Söderlund" userId="5fe670ce-a0b6-4838-8d22-4cf79632b4c9" providerId="ADAL" clId="{761BB0FB-FFD0-4BC3-BF7F-0E8F3DCFD65D}" dt="2026-03-04T10:01:23.075" v="3369"/>
          <ac:picMkLst>
            <pc:docMk/>
            <pc:sldMk cId="2754273820" sldId="261"/>
            <ac:picMk id="9" creationId="{3601D3BB-A9E0-A162-1462-A90D2FF8C677}"/>
          </ac:picMkLst>
        </pc:picChg>
        <pc:cxnChg chg="add mod">
          <ac:chgData name="Conny Söderlund" userId="5fe670ce-a0b6-4838-8d22-4cf79632b4c9" providerId="ADAL" clId="{761BB0FB-FFD0-4BC3-BF7F-0E8F3DCFD65D}" dt="2026-03-03T14:34:03.979" v="2336"/>
          <ac:cxnSpMkLst>
            <pc:docMk/>
            <pc:sldMk cId="2754273820" sldId="261"/>
            <ac:cxnSpMk id="3" creationId="{B95900FA-1F89-35DA-1362-C921539711E7}"/>
          </ac:cxnSpMkLst>
        </pc:cxnChg>
        <pc:cxnChg chg="add mod">
          <ac:chgData name="Conny Söderlund" userId="5fe670ce-a0b6-4838-8d22-4cf79632b4c9" providerId="ADAL" clId="{761BB0FB-FFD0-4BC3-BF7F-0E8F3DCFD65D}" dt="2026-03-04T07:19:50.255" v="2714" actId="14100"/>
          <ac:cxnSpMkLst>
            <pc:docMk/>
            <pc:sldMk cId="2754273820" sldId="261"/>
            <ac:cxnSpMk id="8" creationId="{189D8712-7077-4A44-4124-3ACB51B46BE7}"/>
          </ac:cxnSpMkLst>
        </pc:cxnChg>
        <pc:cxnChg chg="add mod">
          <ac:chgData name="Conny Söderlund" userId="5fe670ce-a0b6-4838-8d22-4cf79632b4c9" providerId="ADAL" clId="{761BB0FB-FFD0-4BC3-BF7F-0E8F3DCFD65D}" dt="2026-03-04T10:01:23.075" v="3369"/>
          <ac:cxnSpMkLst>
            <pc:docMk/>
            <pc:sldMk cId="2754273820" sldId="261"/>
            <ac:cxnSpMk id="10" creationId="{808A752A-1AA3-C925-A554-C768F390DE4F}"/>
          </ac:cxnSpMkLst>
        </pc:cxnChg>
        <pc:cxnChg chg="add mod">
          <ac:chgData name="Conny Söderlund" userId="5fe670ce-a0b6-4838-8d22-4cf79632b4c9" providerId="ADAL" clId="{761BB0FB-FFD0-4BC3-BF7F-0E8F3DCFD65D}" dt="2026-03-04T07:20:11.638" v="2718" actId="14100"/>
          <ac:cxnSpMkLst>
            <pc:docMk/>
            <pc:sldMk cId="2754273820" sldId="261"/>
            <ac:cxnSpMk id="12" creationId="{A1A99434-609E-DFF2-6A38-828DDA680614}"/>
          </ac:cxnSpMkLst>
        </pc:cxnChg>
        <pc:cxnChg chg="add mod">
          <ac:chgData name="Conny Söderlund" userId="5fe670ce-a0b6-4838-8d22-4cf79632b4c9" providerId="ADAL" clId="{761BB0FB-FFD0-4BC3-BF7F-0E8F3DCFD65D}" dt="2026-03-04T07:24:52.959" v="2799" actId="14100"/>
          <ac:cxnSpMkLst>
            <pc:docMk/>
            <pc:sldMk cId="2754273820" sldId="261"/>
            <ac:cxnSpMk id="14" creationId="{0627F1E4-E9A4-89FE-EF75-73B3770C8714}"/>
          </ac:cxnSpMkLst>
        </pc:cxnChg>
      </pc:sldChg>
      <pc:sldChg chg="addSp modSp new mod ord">
        <pc:chgData name="Conny Söderlund" userId="5fe670ce-a0b6-4838-8d22-4cf79632b4c9" providerId="ADAL" clId="{761BB0FB-FFD0-4BC3-BF7F-0E8F3DCFD65D}" dt="2026-03-04T10:15:17.792" v="3402" actId="1076"/>
        <pc:sldMkLst>
          <pc:docMk/>
          <pc:sldMk cId="3512055813" sldId="262"/>
        </pc:sldMkLst>
        <pc:spChg chg="add mod">
          <ac:chgData name="Conny Söderlund" userId="5fe670ce-a0b6-4838-8d22-4cf79632b4c9" providerId="ADAL" clId="{761BB0FB-FFD0-4BC3-BF7F-0E8F3DCFD65D}" dt="2026-03-04T10:06:42.988" v="3397" actId="1036"/>
          <ac:spMkLst>
            <pc:docMk/>
            <pc:sldMk cId="3512055813" sldId="262"/>
            <ac:spMk id="2" creationId="{FFEAB323-C245-965C-4A42-E060998D6791}"/>
          </ac:spMkLst>
        </pc:spChg>
        <pc:spChg chg="add mod">
          <ac:chgData name="Conny Söderlund" userId="5fe670ce-a0b6-4838-8d22-4cf79632b4c9" providerId="ADAL" clId="{761BB0FB-FFD0-4BC3-BF7F-0E8F3DCFD65D}" dt="2026-03-04T07:22:00.224" v="2728" actId="1076"/>
          <ac:spMkLst>
            <pc:docMk/>
            <pc:sldMk cId="3512055813" sldId="262"/>
            <ac:spMk id="3" creationId="{C69A9981-BDE2-FE64-717E-106E7A2C6D6F}"/>
          </ac:spMkLst>
        </pc:spChg>
        <pc:spChg chg="add mod">
          <ac:chgData name="Conny Söderlund" userId="5fe670ce-a0b6-4838-8d22-4cf79632b4c9" providerId="ADAL" clId="{761BB0FB-FFD0-4BC3-BF7F-0E8F3DCFD65D}" dt="2026-03-04T09:58:23.694" v="3353" actId="14100"/>
          <ac:spMkLst>
            <pc:docMk/>
            <pc:sldMk cId="3512055813" sldId="262"/>
            <ac:spMk id="6" creationId="{646561A7-3CDF-B02B-E7E1-0BFFF5669946}"/>
          </ac:spMkLst>
        </pc:spChg>
        <pc:spChg chg="mod">
          <ac:chgData name="Conny Söderlund" userId="5fe670ce-a0b6-4838-8d22-4cf79632b4c9" providerId="ADAL" clId="{761BB0FB-FFD0-4BC3-BF7F-0E8F3DCFD65D}" dt="2026-03-04T10:15:17.792" v="3402" actId="1076"/>
          <ac:spMkLst>
            <pc:docMk/>
            <pc:sldMk cId="3512055813" sldId="262"/>
            <ac:spMk id="8" creationId="{151192B1-DF31-2226-17BD-A90D020CE347}"/>
          </ac:spMkLst>
        </pc:spChg>
        <pc:picChg chg="add mod">
          <ac:chgData name="Conny Söderlund" userId="5fe670ce-a0b6-4838-8d22-4cf79632b4c9" providerId="ADAL" clId="{761BB0FB-FFD0-4BC3-BF7F-0E8F3DCFD65D}" dt="2026-03-04T07:21:55.017" v="2727" actId="1076"/>
          <ac:picMkLst>
            <pc:docMk/>
            <pc:sldMk cId="3512055813" sldId="262"/>
            <ac:picMk id="5" creationId="{BFCE8AAB-6C24-933F-6768-6742205C9A50}"/>
          </ac:picMkLst>
        </pc:picChg>
        <pc:picChg chg="add mod">
          <ac:chgData name="Conny Söderlund" userId="5fe670ce-a0b6-4838-8d22-4cf79632b4c9" providerId="ADAL" clId="{761BB0FB-FFD0-4BC3-BF7F-0E8F3DCFD65D}" dt="2026-03-04T10:01:24.070" v="3370"/>
          <ac:picMkLst>
            <pc:docMk/>
            <pc:sldMk cId="3512055813" sldId="262"/>
            <ac:picMk id="9" creationId="{3C453FD4-1F75-A727-C4FB-76DBF380B587}"/>
          </ac:picMkLst>
        </pc:picChg>
        <pc:cxnChg chg="add mod">
          <ac:chgData name="Conny Söderlund" userId="5fe670ce-a0b6-4838-8d22-4cf79632b4c9" providerId="ADAL" clId="{761BB0FB-FFD0-4BC3-BF7F-0E8F3DCFD65D}" dt="2026-03-04T07:26:40.343" v="2816" actId="14100"/>
          <ac:cxnSpMkLst>
            <pc:docMk/>
            <pc:sldMk cId="3512055813" sldId="262"/>
            <ac:cxnSpMk id="7" creationId="{1FA3DBAE-991F-9438-945B-7C4ED3C63D92}"/>
          </ac:cxnSpMkLst>
        </pc:cxnChg>
        <pc:cxnChg chg="add mod">
          <ac:chgData name="Conny Söderlund" userId="5fe670ce-a0b6-4838-8d22-4cf79632b4c9" providerId="ADAL" clId="{761BB0FB-FFD0-4BC3-BF7F-0E8F3DCFD65D}" dt="2026-03-04T10:01:24.070" v="3370"/>
          <ac:cxnSpMkLst>
            <pc:docMk/>
            <pc:sldMk cId="3512055813" sldId="262"/>
            <ac:cxnSpMk id="10" creationId="{D2F0B7AF-75B3-076C-A147-C49E2F556EF2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D3B79236-AF89-2EE6-B893-8EC705A212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B77CC7B-C8F9-0EAF-5406-6F2819BDB4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E4ACF-E163-4AB9-AC1E-9042FC16DB99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E99FC35-53B0-7D13-D212-49957A9722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E207847-DDD9-59AB-2BB1-8ECB9A2EE2B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41867-DDC3-483E-A3FD-B80926F560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503164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90F698-FDCF-46F0-9397-BD896C69F82A}" type="datetimeFigureOut">
              <a:rPr lang="sv-SE" smtClean="0"/>
              <a:t>2026-03-04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9FE424-5E4B-40F2-BDB4-B2CBBE4A32E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92030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7B020-A0B3-4556-89AA-F9B0FBB4663C}" type="datetime1">
              <a:rPr lang="sv-SE" smtClean="0"/>
              <a:t>2026-03-04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14011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9CA4-4500-4138-B7F2-DA9C4A314D6C}" type="datetime1">
              <a:rPr lang="sv-SE" smtClean="0"/>
              <a:t>2026-03-04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67222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46D2-40DF-4867-8F23-1709AB776AA3}" type="datetime1">
              <a:rPr lang="sv-SE" smtClean="0"/>
              <a:t>2026-03-04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3886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6C0DA-FECB-4DB3-B6F9-63B6D7C99F68}" type="datetime1">
              <a:rPr lang="sv-SE" smtClean="0"/>
              <a:t>2026-03-04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8437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238F3-C6B7-410D-B22C-AAEC945F2906}" type="datetime1">
              <a:rPr lang="sv-SE" smtClean="0"/>
              <a:t>2026-03-04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45571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3855F-04B7-4220-881A-997309F1D66D}" type="datetime1">
              <a:rPr lang="sv-SE" smtClean="0"/>
              <a:t>2026-03-04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436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83CB-ACD0-4607-9CFA-62E4A0AE5BFD}" type="datetime1">
              <a:rPr lang="sv-SE" smtClean="0"/>
              <a:t>2026-03-04</a:t>
            </a:fld>
            <a:endParaRPr lang="sv-S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56843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48B2-CD60-40FA-8445-804AF1C2D8BB}" type="datetime1">
              <a:rPr lang="sv-SE" smtClean="0"/>
              <a:t>2026-03-04</a:t>
            </a:fld>
            <a:endParaRPr lang="sv-S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59155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C54B-00FF-41FC-AC63-D3BEA4883A7B}" type="datetime1">
              <a:rPr lang="sv-SE" smtClean="0"/>
              <a:t>2026-03-04</a:t>
            </a:fld>
            <a:endParaRPr lang="sv-S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3989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3A65-0261-4A88-AE52-0D6D618EFBC0}" type="datetime1">
              <a:rPr lang="sv-SE" smtClean="0"/>
              <a:t>2026-03-04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08358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 dirty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2631E-9CB9-494A-9C31-5E42161268AF}" type="datetime1">
              <a:rPr lang="sv-SE" smtClean="0"/>
              <a:t>2026-03-04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9966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3C9F90-E7B3-418A-84B7-689FA952C248}" type="datetime1">
              <a:rPr lang="sv-SE" smtClean="0"/>
              <a:t>2026-03-04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5D2D7F-01C6-4ABB-B305-D935A49F260F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8748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homeside.systeminstallation.se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80685D-7759-01EA-FAD7-67E090C18D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823" y="2656311"/>
            <a:ext cx="2616199" cy="4861453"/>
          </a:xfrm>
        </p:spPr>
        <p:txBody>
          <a:bodyPr anchor="t" anchorCtr="0">
            <a:noAutofit/>
          </a:bodyPr>
          <a:lstStyle/>
          <a:p>
            <a:pPr algn="l"/>
            <a:r>
              <a:rPr lang="sv-SE" sz="1000" b="1" dirty="0"/>
              <a:t>APPLE/IOS </a:t>
            </a:r>
            <a:br>
              <a:rPr lang="sv-SE" sz="1000" b="1" dirty="0"/>
            </a:br>
            <a:br>
              <a:rPr lang="sv-SE" sz="1000" dirty="0"/>
            </a:br>
            <a:r>
              <a:rPr lang="sv-SE" sz="1000" dirty="0"/>
              <a:t>1. Öppna Safari (webbläsare) och surfa in på</a:t>
            </a:r>
            <a:br>
              <a:rPr lang="sv-SE" sz="1000" dirty="0"/>
            </a:br>
            <a:br>
              <a:rPr lang="sv-SE" sz="1000" dirty="0"/>
            </a:br>
            <a:r>
              <a:rPr lang="sv-SE" sz="1000" dirty="0"/>
              <a:t> </a:t>
            </a:r>
            <a:r>
              <a:rPr lang="sv-SE" sz="1000" u="sng" dirty="0">
                <a:hlinkClick r:id="rId2"/>
              </a:rPr>
              <a:t>https://homeside.systeminstallation.se/</a:t>
            </a:r>
            <a:br>
              <a:rPr lang="sv-SE" sz="1000" dirty="0"/>
            </a:br>
            <a:br>
              <a:rPr lang="sv-SE" sz="1000" dirty="0"/>
            </a:br>
            <a:r>
              <a:rPr lang="sv-SE" sz="1000" dirty="0"/>
              <a:t>2. Logga in med ditt användarnamn och lösenord. </a:t>
            </a:r>
            <a:br>
              <a:rPr lang="sv-SE" sz="1000" dirty="0"/>
            </a:br>
            <a:br>
              <a:rPr lang="sv-SE" sz="1000" dirty="0"/>
            </a:br>
            <a:r>
              <a:rPr lang="sv-SE" sz="1000" dirty="0"/>
              <a:t>3. Klicka på symbolen i mitten, längst ner på skärmen. (fyrkant med pil inuti) </a:t>
            </a:r>
            <a:br>
              <a:rPr lang="sv-SE" sz="1000" dirty="0"/>
            </a:br>
            <a:br>
              <a:rPr lang="sv-SE" sz="1000" dirty="0"/>
            </a:br>
            <a:r>
              <a:rPr lang="sv-SE" sz="1000" dirty="0"/>
              <a:t>4. I menyn som visas, klicka på plus-ikonen med namnet ”lägg till på hemskärmen”. </a:t>
            </a:r>
            <a:br>
              <a:rPr lang="sv-SE" sz="1000" dirty="0"/>
            </a:br>
            <a:br>
              <a:rPr lang="sv-SE" sz="1000" dirty="0"/>
            </a:br>
            <a:r>
              <a:rPr lang="sv-SE" sz="1000" dirty="0"/>
              <a:t>5. Ange önskat namn för sidan som sparats på din hemskärm. Klicka på ”Lägg till” upp i högra hörnet. </a:t>
            </a:r>
            <a:br>
              <a:rPr lang="sv-SE" sz="1000" dirty="0"/>
            </a:br>
            <a:br>
              <a:rPr lang="sv-SE" sz="1000" dirty="0"/>
            </a:br>
            <a:r>
              <a:rPr lang="sv-SE" sz="1000" dirty="0"/>
              <a:t>6. Klart! </a:t>
            </a:r>
            <a:br>
              <a:rPr lang="sv-SE" sz="1000" dirty="0"/>
            </a:br>
            <a:br>
              <a:rPr lang="sv-SE" sz="1000" dirty="0"/>
            </a:br>
            <a:r>
              <a:rPr lang="sv-SE" sz="1000" b="1" dirty="0"/>
              <a:t>Android </a:t>
            </a:r>
            <a:br>
              <a:rPr lang="sv-SE" sz="1000" b="1" dirty="0"/>
            </a:br>
            <a:br>
              <a:rPr lang="sv-SE" sz="1000" dirty="0"/>
            </a:br>
            <a:r>
              <a:rPr lang="sv-SE" sz="1000" dirty="0"/>
              <a:t>1. Öppna Chrome (webbläsare) och surfa in på </a:t>
            </a:r>
            <a:br>
              <a:rPr lang="sv-SE" sz="1000" dirty="0"/>
            </a:br>
            <a:br>
              <a:rPr lang="sv-SE" sz="1000" dirty="0"/>
            </a:br>
            <a:r>
              <a:rPr lang="sv-SE" sz="1000" dirty="0"/>
              <a:t> </a:t>
            </a:r>
            <a:r>
              <a:rPr lang="sv-SE" sz="1000" u="sng" dirty="0">
                <a:hlinkClick r:id="rId2"/>
              </a:rPr>
              <a:t>https://homeside.systeminstallation.se/</a:t>
            </a:r>
            <a:br>
              <a:rPr lang="sv-SE" sz="1000" u="sng" dirty="0"/>
            </a:br>
            <a:br>
              <a:rPr lang="sv-SE" sz="1000" dirty="0"/>
            </a:br>
            <a:r>
              <a:rPr lang="sv-SE" sz="1000" dirty="0"/>
              <a:t>2. Logga in med ditt användarnamn och lösenord. </a:t>
            </a:r>
            <a:br>
              <a:rPr lang="sv-SE" sz="1000" dirty="0"/>
            </a:br>
            <a:br>
              <a:rPr lang="sv-SE" sz="1000" dirty="0"/>
            </a:br>
            <a:r>
              <a:rPr lang="sv-SE" sz="1000" dirty="0"/>
              <a:t>3. Klicka på ”meny”-knappen uppe i högra hörnet (tre prickar), sedan på ”lägg till på startskärmen”. </a:t>
            </a:r>
            <a:br>
              <a:rPr lang="sv-SE" sz="1000" dirty="0"/>
            </a:br>
            <a:br>
              <a:rPr lang="sv-SE" sz="1000" dirty="0"/>
            </a:br>
            <a:r>
              <a:rPr lang="sv-SE" sz="1000" b="1" dirty="0"/>
              <a:t>Klart! </a:t>
            </a:r>
            <a:endParaRPr lang="sv-SE" sz="1000" dirty="0"/>
          </a:p>
        </p:txBody>
      </p:sp>
      <p:pic>
        <p:nvPicPr>
          <p:cNvPr id="5" name="Bildobjekt 4" descr="En bild som visar text, skärmbild, Teckensnitt, nummer&#10;&#10;AI-genererat innehåll kan vara felaktigt.">
            <a:extLst>
              <a:ext uri="{FF2B5EF4-FFF2-40B4-BE49-F238E27FC236}">
                <a16:creationId xmlns:a16="http://schemas.microsoft.com/office/drawing/2014/main" id="{0F7B73A6-B8F7-A018-7315-B639377358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4022" y="2656311"/>
            <a:ext cx="3569628" cy="4569030"/>
          </a:xfrm>
          <a:prstGeom prst="rect">
            <a:avLst/>
          </a:prstGeom>
        </p:spPr>
      </p:pic>
      <p:sp>
        <p:nvSpPr>
          <p:cNvPr id="6" name="Rubrik 1">
            <a:extLst>
              <a:ext uri="{FF2B5EF4-FFF2-40B4-BE49-F238E27FC236}">
                <a16:creationId xmlns:a16="http://schemas.microsoft.com/office/drawing/2014/main" id="{CD20D122-F764-DDD8-B699-D0EC3E3DFFA6}"/>
              </a:ext>
            </a:extLst>
          </p:cNvPr>
          <p:cNvSpPr txBox="1">
            <a:spLocks/>
          </p:cNvSpPr>
          <p:nvPr/>
        </p:nvSpPr>
        <p:spPr>
          <a:xfrm>
            <a:off x="1022956" y="886896"/>
            <a:ext cx="4812087" cy="112522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sv-SE" sz="1000" dirty="0"/>
            </a:br>
            <a:r>
              <a:rPr lang="sv-SE" sz="1800" dirty="0"/>
              <a:t>1. HUR LÄGGA IN APPEN I MOBILEN</a:t>
            </a:r>
          </a:p>
          <a:p>
            <a:pPr algn="l"/>
            <a:r>
              <a:rPr lang="sv-SE" sz="1800" dirty="0"/>
              <a:t> </a:t>
            </a:r>
            <a:r>
              <a:rPr lang="sv-SE" sz="1100" dirty="0"/>
              <a:t>Nedan följer instruktioner för hur du sparar ner en webbsida, som en Applikation i din mobiltelefon/surfplatta. Websidan fungerar även bra på en dator. </a:t>
            </a:r>
          </a:p>
          <a:p>
            <a:pPr algn="l"/>
            <a:endParaRPr lang="sv-SE" sz="1100" dirty="0"/>
          </a:p>
          <a:p>
            <a:r>
              <a:rPr lang="sv-SE" sz="1100" b="1" dirty="0"/>
              <a:t>Använd tidigare utskickade inloggningsuppgifter!</a:t>
            </a:r>
            <a:br>
              <a:rPr lang="sv-SE" sz="1000" dirty="0"/>
            </a:br>
            <a:endParaRPr lang="sv-SE" sz="1000" dirty="0"/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4021C4BB-B1EA-5AB6-68FF-49A9CB17A6C3}"/>
              </a:ext>
            </a:extLst>
          </p:cNvPr>
          <p:cNvSpPr txBox="1">
            <a:spLocks/>
          </p:cNvSpPr>
          <p:nvPr/>
        </p:nvSpPr>
        <p:spPr>
          <a:xfrm>
            <a:off x="381000" y="8559905"/>
            <a:ext cx="6225540" cy="63743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sv-SE" sz="1000" dirty="0"/>
            </a:br>
            <a:r>
              <a:rPr lang="sv-SE" sz="1800" dirty="0"/>
              <a:t>Vidare följer en användarinstruktion för HomeSide-appen.</a:t>
            </a:r>
          </a:p>
          <a:p>
            <a:pPr algn="l"/>
            <a:endParaRPr lang="sv-SE" sz="1100" dirty="0"/>
          </a:p>
          <a:p>
            <a:br>
              <a:rPr lang="sv-SE" sz="1000" dirty="0"/>
            </a:br>
            <a:endParaRPr lang="sv-SE" sz="10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0430CD4-E060-6140-3FA7-885A485CD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630" y="333004"/>
            <a:ext cx="1539240" cy="34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Rak 8">
            <a:extLst>
              <a:ext uri="{FF2B5EF4-FFF2-40B4-BE49-F238E27FC236}">
                <a16:creationId xmlns:a16="http://schemas.microsoft.com/office/drawing/2014/main" id="{384357FA-8127-0241-D403-544343AD084F}"/>
              </a:ext>
            </a:extLst>
          </p:cNvPr>
          <p:cNvCxnSpPr>
            <a:cxnSpLocks/>
          </p:cNvCxnSpPr>
          <p:nvPr/>
        </p:nvCxnSpPr>
        <p:spPr>
          <a:xfrm>
            <a:off x="157823" y="779780"/>
            <a:ext cx="642204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8D90E84-4B9A-1DBE-9C56-43A327C20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F87D9-B35B-44E1-9661-C92713DEA042}" type="datetime1">
              <a:rPr lang="sv-SE" smtClean="0"/>
              <a:t>2026-03-04</a:t>
            </a:fld>
            <a:endParaRPr lang="sv-SE" dirty="0"/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6D84A544-E60A-5A23-83F0-12265CDF8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64440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text, skärmbild, programvara, Operativsystem&#10;&#10;AI-genererat innehåll kan vara felaktigt.">
            <a:extLst>
              <a:ext uri="{FF2B5EF4-FFF2-40B4-BE49-F238E27FC236}">
                <a16:creationId xmlns:a16="http://schemas.microsoft.com/office/drawing/2014/main" id="{72B6B870-4D04-4DE5-DDA4-07CCAF4F23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6522" y="2110740"/>
            <a:ext cx="3857436" cy="3551024"/>
          </a:xfrm>
          <a:prstGeom prst="rect">
            <a:avLst/>
          </a:prstGeom>
        </p:spPr>
      </p:pic>
      <p:sp>
        <p:nvSpPr>
          <p:cNvPr id="7" name="Rubrik 1">
            <a:extLst>
              <a:ext uri="{FF2B5EF4-FFF2-40B4-BE49-F238E27FC236}">
                <a16:creationId xmlns:a16="http://schemas.microsoft.com/office/drawing/2014/main" id="{BC35D992-CE05-0495-FDA4-964E53E48E7B}"/>
              </a:ext>
            </a:extLst>
          </p:cNvPr>
          <p:cNvSpPr txBox="1">
            <a:spLocks/>
          </p:cNvSpPr>
          <p:nvPr/>
        </p:nvSpPr>
        <p:spPr>
          <a:xfrm>
            <a:off x="902563" y="829805"/>
            <a:ext cx="4812087" cy="61489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sv-SE" sz="1000" dirty="0"/>
            </a:br>
            <a:r>
              <a:rPr lang="sv-SE" sz="1800" dirty="0"/>
              <a:t>2. FLIKEN ”MITT HEM”</a:t>
            </a:r>
          </a:p>
          <a:p>
            <a:pPr algn="l"/>
            <a:r>
              <a:rPr lang="sv-SE" sz="1800" dirty="0"/>
              <a:t> </a:t>
            </a:r>
            <a:br>
              <a:rPr lang="sv-SE" sz="1000" dirty="0"/>
            </a:br>
            <a:endParaRPr lang="sv-SE" sz="1000" dirty="0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83C04286-C715-DD87-816E-6DD61EC82B37}"/>
              </a:ext>
            </a:extLst>
          </p:cNvPr>
          <p:cNvSpPr txBox="1">
            <a:spLocks/>
          </p:cNvSpPr>
          <p:nvPr/>
        </p:nvSpPr>
        <p:spPr>
          <a:xfrm>
            <a:off x="415624" y="2291189"/>
            <a:ext cx="1148904" cy="520895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 b="1" dirty="0"/>
              <a:t>Aktuellt driftläge på fastigheten</a:t>
            </a:r>
          </a:p>
          <a:p>
            <a:pPr algn="l"/>
            <a:endParaRPr lang="sv-SE" sz="300" i="1" dirty="0"/>
          </a:p>
          <a:p>
            <a:r>
              <a:rPr lang="sv-SE" sz="1000" i="1" dirty="0"/>
              <a:t>Hemma/Bortrest</a:t>
            </a:r>
            <a:br>
              <a:rPr lang="sv-SE" sz="1000" dirty="0"/>
            </a:br>
            <a:endParaRPr lang="sv-SE" sz="1000" dirty="0"/>
          </a:p>
        </p:txBody>
      </p:sp>
      <p:cxnSp>
        <p:nvCxnSpPr>
          <p:cNvPr id="11" name="Rak pilkoppling 10">
            <a:extLst>
              <a:ext uri="{FF2B5EF4-FFF2-40B4-BE49-F238E27FC236}">
                <a16:creationId xmlns:a16="http://schemas.microsoft.com/office/drawing/2014/main" id="{BB2A54E3-ACC4-88B6-9F5C-5271B69F3EFE}"/>
              </a:ext>
            </a:extLst>
          </p:cNvPr>
          <p:cNvCxnSpPr>
            <a:cxnSpLocks/>
          </p:cNvCxnSpPr>
          <p:nvPr/>
        </p:nvCxnSpPr>
        <p:spPr>
          <a:xfrm>
            <a:off x="1564528" y="2602437"/>
            <a:ext cx="816721" cy="50282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ubrik 1">
            <a:extLst>
              <a:ext uri="{FF2B5EF4-FFF2-40B4-BE49-F238E27FC236}">
                <a16:creationId xmlns:a16="http://schemas.microsoft.com/office/drawing/2014/main" id="{69CF790F-380B-78B5-9139-07FC7F7C7893}"/>
              </a:ext>
            </a:extLst>
          </p:cNvPr>
          <p:cNvSpPr txBox="1">
            <a:spLocks/>
          </p:cNvSpPr>
          <p:nvPr/>
        </p:nvSpPr>
        <p:spPr>
          <a:xfrm>
            <a:off x="279400" y="3231207"/>
            <a:ext cx="1330849" cy="388293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 b="1" dirty="0"/>
              <a:t>Aktuell utomhustemperatur</a:t>
            </a:r>
            <a:br>
              <a:rPr lang="sv-SE" sz="1000" dirty="0"/>
            </a:br>
            <a:endParaRPr lang="sv-SE" sz="1000" dirty="0"/>
          </a:p>
        </p:txBody>
      </p:sp>
      <p:cxnSp>
        <p:nvCxnSpPr>
          <p:cNvPr id="4" name="Rak pilkoppling 3">
            <a:extLst>
              <a:ext uri="{FF2B5EF4-FFF2-40B4-BE49-F238E27FC236}">
                <a16:creationId xmlns:a16="http://schemas.microsoft.com/office/drawing/2014/main" id="{C8FD1B4C-C9B2-AB86-D1E0-3E84E5879FDC}"/>
              </a:ext>
            </a:extLst>
          </p:cNvPr>
          <p:cNvCxnSpPr>
            <a:cxnSpLocks/>
          </p:cNvCxnSpPr>
          <p:nvPr/>
        </p:nvCxnSpPr>
        <p:spPr>
          <a:xfrm>
            <a:off x="1615518" y="3564966"/>
            <a:ext cx="329309" cy="18015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ubrik 1">
            <a:extLst>
              <a:ext uri="{FF2B5EF4-FFF2-40B4-BE49-F238E27FC236}">
                <a16:creationId xmlns:a16="http://schemas.microsoft.com/office/drawing/2014/main" id="{0A1D0900-CDC2-1179-DECB-934A0EBFA0AE}"/>
              </a:ext>
            </a:extLst>
          </p:cNvPr>
          <p:cNvSpPr txBox="1">
            <a:spLocks/>
          </p:cNvSpPr>
          <p:nvPr/>
        </p:nvSpPr>
        <p:spPr>
          <a:xfrm>
            <a:off x="203200" y="3844153"/>
            <a:ext cx="1398727" cy="388293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 b="1" dirty="0"/>
              <a:t>Medeltemperatur</a:t>
            </a:r>
            <a:br>
              <a:rPr lang="sv-SE" sz="1000" dirty="0"/>
            </a:br>
            <a:r>
              <a:rPr lang="sv-SE" sz="1000" b="1" dirty="0"/>
              <a:t>utomhus över 24h</a:t>
            </a:r>
            <a:endParaRPr lang="sv-SE" sz="1000" dirty="0"/>
          </a:p>
        </p:txBody>
      </p:sp>
      <p:cxnSp>
        <p:nvCxnSpPr>
          <p:cNvPr id="6" name="Rak pilkoppling 5">
            <a:extLst>
              <a:ext uri="{FF2B5EF4-FFF2-40B4-BE49-F238E27FC236}">
                <a16:creationId xmlns:a16="http://schemas.microsoft.com/office/drawing/2014/main" id="{A76D7151-7140-254E-100A-FA386DD26BC5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1601927" y="4038300"/>
            <a:ext cx="329309" cy="951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ubrik 1">
            <a:extLst>
              <a:ext uri="{FF2B5EF4-FFF2-40B4-BE49-F238E27FC236}">
                <a16:creationId xmlns:a16="http://schemas.microsoft.com/office/drawing/2014/main" id="{D1913ABB-CDF8-8BFF-5B68-0F3E87F313C0}"/>
              </a:ext>
            </a:extLst>
          </p:cNvPr>
          <p:cNvSpPr txBox="1">
            <a:spLocks/>
          </p:cNvSpPr>
          <p:nvPr/>
        </p:nvSpPr>
        <p:spPr>
          <a:xfrm>
            <a:off x="324652" y="4586079"/>
            <a:ext cx="1330849" cy="388293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 b="1" dirty="0"/>
              <a:t>Medeltemperatur  inomhusgivare</a:t>
            </a:r>
            <a:br>
              <a:rPr lang="sv-SE" sz="1000" dirty="0"/>
            </a:br>
            <a:endParaRPr lang="sv-SE" sz="1000" dirty="0"/>
          </a:p>
        </p:txBody>
      </p:sp>
      <p:cxnSp>
        <p:nvCxnSpPr>
          <p:cNvPr id="12" name="Rak pilkoppling 11">
            <a:extLst>
              <a:ext uri="{FF2B5EF4-FFF2-40B4-BE49-F238E27FC236}">
                <a16:creationId xmlns:a16="http://schemas.microsoft.com/office/drawing/2014/main" id="{1BF36388-7B6E-CD39-77F4-B74CF95A80A7}"/>
              </a:ext>
            </a:extLst>
          </p:cNvPr>
          <p:cNvCxnSpPr>
            <a:cxnSpLocks/>
          </p:cNvCxnSpPr>
          <p:nvPr/>
        </p:nvCxnSpPr>
        <p:spPr>
          <a:xfrm flipV="1">
            <a:off x="1655501" y="4586079"/>
            <a:ext cx="289326" cy="951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ubrik 1">
            <a:extLst>
              <a:ext uri="{FF2B5EF4-FFF2-40B4-BE49-F238E27FC236}">
                <a16:creationId xmlns:a16="http://schemas.microsoft.com/office/drawing/2014/main" id="{05E9DDBF-81AF-117F-64DB-F048D8BD8F7F}"/>
              </a:ext>
            </a:extLst>
          </p:cNvPr>
          <p:cNvSpPr txBox="1">
            <a:spLocks/>
          </p:cNvSpPr>
          <p:nvPr/>
        </p:nvSpPr>
        <p:spPr>
          <a:xfrm>
            <a:off x="324652" y="5270512"/>
            <a:ext cx="1330849" cy="262274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 b="1" dirty="0"/>
              <a:t>Återgå till denna sida</a:t>
            </a:r>
            <a:br>
              <a:rPr lang="sv-SE" sz="1000" dirty="0"/>
            </a:br>
            <a:endParaRPr lang="sv-SE" sz="1000" dirty="0"/>
          </a:p>
        </p:txBody>
      </p:sp>
      <p:cxnSp>
        <p:nvCxnSpPr>
          <p:cNvPr id="22" name="Rak pilkoppling 21">
            <a:extLst>
              <a:ext uri="{FF2B5EF4-FFF2-40B4-BE49-F238E27FC236}">
                <a16:creationId xmlns:a16="http://schemas.microsoft.com/office/drawing/2014/main" id="{FFC221A7-6297-7DE8-3B52-219B43D4E261}"/>
              </a:ext>
            </a:extLst>
          </p:cNvPr>
          <p:cNvCxnSpPr>
            <a:cxnSpLocks/>
          </p:cNvCxnSpPr>
          <p:nvPr/>
        </p:nvCxnSpPr>
        <p:spPr>
          <a:xfrm flipV="1">
            <a:off x="1655501" y="5270511"/>
            <a:ext cx="522549" cy="951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ubrik 1">
            <a:extLst>
              <a:ext uri="{FF2B5EF4-FFF2-40B4-BE49-F238E27FC236}">
                <a16:creationId xmlns:a16="http://schemas.microsoft.com/office/drawing/2014/main" id="{3A43A405-F362-E627-E811-3ABB052E10CF}"/>
              </a:ext>
            </a:extLst>
          </p:cNvPr>
          <p:cNvSpPr txBox="1">
            <a:spLocks/>
          </p:cNvSpPr>
          <p:nvPr/>
        </p:nvSpPr>
        <p:spPr>
          <a:xfrm>
            <a:off x="4826000" y="1423452"/>
            <a:ext cx="1898650" cy="520895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1000" b="1" dirty="0"/>
              <a:t>Flikar för</a:t>
            </a:r>
            <a:endParaRPr lang="sv-SE" sz="300" i="1" dirty="0"/>
          </a:p>
          <a:p>
            <a:pPr algn="l"/>
            <a:r>
              <a:rPr lang="sv-SE" sz="1000" i="1" dirty="0"/>
              <a:t>Mitt Hem, Temperatur, Kalender och Larm</a:t>
            </a:r>
            <a:endParaRPr lang="sv-SE" sz="1000" dirty="0"/>
          </a:p>
        </p:txBody>
      </p:sp>
      <p:cxnSp>
        <p:nvCxnSpPr>
          <p:cNvPr id="25" name="Rak pilkoppling 24">
            <a:extLst>
              <a:ext uri="{FF2B5EF4-FFF2-40B4-BE49-F238E27FC236}">
                <a16:creationId xmlns:a16="http://schemas.microsoft.com/office/drawing/2014/main" id="{BF4C012E-B4D7-E4FC-CFC6-4948BCB38478}"/>
              </a:ext>
            </a:extLst>
          </p:cNvPr>
          <p:cNvCxnSpPr>
            <a:cxnSpLocks/>
          </p:cNvCxnSpPr>
          <p:nvPr/>
        </p:nvCxnSpPr>
        <p:spPr>
          <a:xfrm flipH="1">
            <a:off x="4159250" y="1944347"/>
            <a:ext cx="749300" cy="2654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ubrik 1">
            <a:extLst>
              <a:ext uri="{FF2B5EF4-FFF2-40B4-BE49-F238E27FC236}">
                <a16:creationId xmlns:a16="http://schemas.microsoft.com/office/drawing/2014/main" id="{8210191E-8C84-EA80-E21D-87F12AE15EE0}"/>
              </a:ext>
            </a:extLst>
          </p:cNvPr>
          <p:cNvSpPr txBox="1">
            <a:spLocks/>
          </p:cNvSpPr>
          <p:nvPr/>
        </p:nvSpPr>
        <p:spPr>
          <a:xfrm>
            <a:off x="3505200" y="5773202"/>
            <a:ext cx="1898650" cy="520895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1000" b="1" dirty="0"/>
              <a:t>Användaruppgifter</a:t>
            </a:r>
            <a:endParaRPr lang="sv-SE" sz="300" i="1" dirty="0"/>
          </a:p>
          <a:p>
            <a:pPr algn="l"/>
            <a:r>
              <a:rPr lang="sv-SE" sz="1000" i="1" dirty="0"/>
              <a:t>Möjlighet att byta lösenord samt beteckning på fastigheten</a:t>
            </a:r>
            <a:endParaRPr lang="sv-SE" sz="1000" dirty="0"/>
          </a:p>
        </p:txBody>
      </p:sp>
      <p:cxnSp>
        <p:nvCxnSpPr>
          <p:cNvPr id="32" name="Rak pilkoppling 31">
            <a:extLst>
              <a:ext uri="{FF2B5EF4-FFF2-40B4-BE49-F238E27FC236}">
                <a16:creationId xmlns:a16="http://schemas.microsoft.com/office/drawing/2014/main" id="{229293AB-2421-9AD1-3681-7E3ADB50D758}"/>
              </a:ext>
            </a:extLst>
          </p:cNvPr>
          <p:cNvCxnSpPr>
            <a:cxnSpLocks/>
          </p:cNvCxnSpPr>
          <p:nvPr/>
        </p:nvCxnSpPr>
        <p:spPr>
          <a:xfrm flipV="1">
            <a:off x="4826000" y="5318067"/>
            <a:ext cx="292100" cy="45513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ruta 35">
            <a:extLst>
              <a:ext uri="{FF2B5EF4-FFF2-40B4-BE49-F238E27FC236}">
                <a16:creationId xmlns:a16="http://schemas.microsoft.com/office/drawing/2014/main" id="{1E257679-7D57-AF27-1C05-2489A475DE91}"/>
              </a:ext>
            </a:extLst>
          </p:cNvPr>
          <p:cNvSpPr txBox="1"/>
          <p:nvPr/>
        </p:nvSpPr>
        <p:spPr>
          <a:xfrm>
            <a:off x="3505200" y="2735368"/>
            <a:ext cx="609600" cy="1534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sp>
        <p:nvSpPr>
          <p:cNvPr id="40" name="Pil: nedåt 39">
            <a:extLst>
              <a:ext uri="{FF2B5EF4-FFF2-40B4-BE49-F238E27FC236}">
                <a16:creationId xmlns:a16="http://schemas.microsoft.com/office/drawing/2014/main" id="{632A1C92-BDA7-2879-3373-0017E8E5C57A}"/>
              </a:ext>
            </a:extLst>
          </p:cNvPr>
          <p:cNvSpPr/>
          <p:nvPr/>
        </p:nvSpPr>
        <p:spPr>
          <a:xfrm>
            <a:off x="2333622" y="1695450"/>
            <a:ext cx="180977" cy="367665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E5C24DB2-2F42-63E2-67ED-5AA0589F3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18434-1389-4219-9F92-E25C3F849A76}" type="datetime1">
              <a:rPr lang="sv-SE" smtClean="0"/>
              <a:t>2026-03-04</a:t>
            </a:fld>
            <a:endParaRPr lang="sv-SE" dirty="0"/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7A16C7CA-E66C-41E6-E473-936C555F1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630" y="333004"/>
            <a:ext cx="1539240" cy="34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Rak 8">
            <a:extLst>
              <a:ext uri="{FF2B5EF4-FFF2-40B4-BE49-F238E27FC236}">
                <a16:creationId xmlns:a16="http://schemas.microsoft.com/office/drawing/2014/main" id="{4EE81FA8-A90E-7AAE-51B1-D07BDA8DCE22}"/>
              </a:ext>
            </a:extLst>
          </p:cNvPr>
          <p:cNvCxnSpPr>
            <a:cxnSpLocks/>
          </p:cNvCxnSpPr>
          <p:nvPr/>
        </p:nvCxnSpPr>
        <p:spPr>
          <a:xfrm>
            <a:off x="157823" y="779780"/>
            <a:ext cx="642204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Platshållare för bildnummer 15">
            <a:extLst>
              <a:ext uri="{FF2B5EF4-FFF2-40B4-BE49-F238E27FC236}">
                <a16:creationId xmlns:a16="http://schemas.microsoft.com/office/drawing/2014/main" id="{476F40A8-2D84-EF69-7F1E-57001383F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125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text, skärmbild, programvara, Datorikon&#10;&#10;AI-genererat innehåll kan vara felaktigt.">
            <a:extLst>
              <a:ext uri="{FF2B5EF4-FFF2-40B4-BE49-F238E27FC236}">
                <a16:creationId xmlns:a16="http://schemas.microsoft.com/office/drawing/2014/main" id="{9C7ADE12-8D35-CAC9-5790-6192FCC5A4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660" y="1743533"/>
            <a:ext cx="4751812" cy="423816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72FE807-03EE-E0A3-C3B0-590EF8F41233}"/>
              </a:ext>
            </a:extLst>
          </p:cNvPr>
          <p:cNvSpPr txBox="1">
            <a:spLocks/>
          </p:cNvSpPr>
          <p:nvPr/>
        </p:nvSpPr>
        <p:spPr>
          <a:xfrm>
            <a:off x="5435299" y="2834115"/>
            <a:ext cx="1148904" cy="595956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 b="1" dirty="0"/>
              <a:t>Läge Hemma</a:t>
            </a:r>
          </a:p>
          <a:p>
            <a:pPr algn="l"/>
            <a:endParaRPr lang="sv-SE" sz="600" b="1" dirty="0"/>
          </a:p>
          <a:p>
            <a:r>
              <a:rPr lang="sv-SE" sz="1000" dirty="0"/>
              <a:t>Ställ in önskad rumstemperatur</a:t>
            </a:r>
            <a:br>
              <a:rPr lang="sv-SE" sz="1000" dirty="0"/>
            </a:br>
            <a:endParaRPr lang="sv-SE" sz="1000" dirty="0"/>
          </a:p>
        </p:txBody>
      </p:sp>
      <p:cxnSp>
        <p:nvCxnSpPr>
          <p:cNvPr id="4" name="Rak pilkoppling 3">
            <a:extLst>
              <a:ext uri="{FF2B5EF4-FFF2-40B4-BE49-F238E27FC236}">
                <a16:creationId xmlns:a16="http://schemas.microsoft.com/office/drawing/2014/main" id="{183E4619-0BF0-8589-E1F6-4041386D3DFB}"/>
              </a:ext>
            </a:extLst>
          </p:cNvPr>
          <p:cNvCxnSpPr>
            <a:cxnSpLocks/>
          </p:cNvCxnSpPr>
          <p:nvPr/>
        </p:nvCxnSpPr>
        <p:spPr>
          <a:xfrm flipH="1">
            <a:off x="3771900" y="3152970"/>
            <a:ext cx="1663399" cy="61489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ubrik 1">
            <a:extLst>
              <a:ext uri="{FF2B5EF4-FFF2-40B4-BE49-F238E27FC236}">
                <a16:creationId xmlns:a16="http://schemas.microsoft.com/office/drawing/2014/main" id="{937FF031-14AB-F233-BBC7-7E14AADDDFC6}"/>
              </a:ext>
            </a:extLst>
          </p:cNvPr>
          <p:cNvSpPr txBox="1">
            <a:spLocks/>
          </p:cNvSpPr>
          <p:nvPr/>
        </p:nvSpPr>
        <p:spPr>
          <a:xfrm>
            <a:off x="864688" y="840403"/>
            <a:ext cx="4812087" cy="61489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sv-SE" sz="1000" dirty="0"/>
            </a:br>
            <a:r>
              <a:rPr lang="sv-SE" sz="1800" dirty="0"/>
              <a:t>2.1. VÄRME ”HEMMA”</a:t>
            </a:r>
          </a:p>
          <a:p>
            <a:pPr algn="l"/>
            <a:r>
              <a:rPr lang="sv-SE" sz="1800" dirty="0"/>
              <a:t> </a:t>
            </a:r>
            <a:br>
              <a:rPr lang="sv-SE" sz="1000" dirty="0"/>
            </a:br>
            <a:endParaRPr lang="sv-SE" sz="100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1278E661-0241-4B52-D690-F2B962B7A215}"/>
              </a:ext>
            </a:extLst>
          </p:cNvPr>
          <p:cNvSpPr txBox="1"/>
          <p:nvPr/>
        </p:nvSpPr>
        <p:spPr>
          <a:xfrm>
            <a:off x="2432532" y="2479675"/>
            <a:ext cx="838200" cy="266700"/>
          </a:xfrm>
          <a:prstGeom prst="rect">
            <a:avLst/>
          </a:prstGeom>
          <a:solidFill>
            <a:srgbClr val="A2A4AB"/>
          </a:solidFill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ADE08033-0280-6EA7-3202-706860D56D30}"/>
              </a:ext>
            </a:extLst>
          </p:cNvPr>
          <p:cNvSpPr txBox="1">
            <a:spLocks/>
          </p:cNvSpPr>
          <p:nvPr/>
        </p:nvSpPr>
        <p:spPr>
          <a:xfrm>
            <a:off x="5435299" y="3602786"/>
            <a:ext cx="1148904" cy="595957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 b="1" dirty="0"/>
              <a:t>Läge Bortrest</a:t>
            </a:r>
          </a:p>
          <a:p>
            <a:pPr algn="l"/>
            <a:endParaRPr lang="sv-SE" sz="600" b="1" dirty="0"/>
          </a:p>
          <a:p>
            <a:r>
              <a:rPr lang="sv-SE" sz="1000" dirty="0"/>
              <a:t>Ställ in önskad rumstemperatur</a:t>
            </a:r>
            <a:br>
              <a:rPr lang="sv-SE" sz="1000" dirty="0"/>
            </a:br>
            <a:endParaRPr lang="sv-SE" sz="1000" dirty="0"/>
          </a:p>
        </p:txBody>
      </p:sp>
      <p:cxnSp>
        <p:nvCxnSpPr>
          <p:cNvPr id="10" name="Rak pilkoppling 9">
            <a:extLst>
              <a:ext uri="{FF2B5EF4-FFF2-40B4-BE49-F238E27FC236}">
                <a16:creationId xmlns:a16="http://schemas.microsoft.com/office/drawing/2014/main" id="{AD3CACC3-2B8A-C0FF-E5B0-4E63DACADA31}"/>
              </a:ext>
            </a:extLst>
          </p:cNvPr>
          <p:cNvCxnSpPr>
            <a:cxnSpLocks/>
          </p:cNvCxnSpPr>
          <p:nvPr/>
        </p:nvCxnSpPr>
        <p:spPr>
          <a:xfrm flipH="1">
            <a:off x="3771900" y="3691667"/>
            <a:ext cx="1663399" cy="27710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ubrik 1">
            <a:extLst>
              <a:ext uri="{FF2B5EF4-FFF2-40B4-BE49-F238E27FC236}">
                <a16:creationId xmlns:a16="http://schemas.microsoft.com/office/drawing/2014/main" id="{0AFF68B1-7D32-0687-73A1-460856AC0A53}"/>
              </a:ext>
            </a:extLst>
          </p:cNvPr>
          <p:cNvSpPr txBox="1">
            <a:spLocks/>
          </p:cNvSpPr>
          <p:nvPr/>
        </p:nvSpPr>
        <p:spPr>
          <a:xfrm>
            <a:off x="5568804" y="4581349"/>
            <a:ext cx="1148904" cy="419276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 b="1" dirty="0"/>
              <a:t>Ändra driftläge till</a:t>
            </a:r>
          </a:p>
          <a:p>
            <a:pPr algn="l"/>
            <a:endParaRPr lang="sv-SE" sz="400" b="1" dirty="0"/>
          </a:p>
          <a:p>
            <a:r>
              <a:rPr lang="sv-SE" sz="1000" i="1" dirty="0"/>
              <a:t>Bortrest</a:t>
            </a:r>
            <a:br>
              <a:rPr lang="sv-SE" sz="1000" dirty="0"/>
            </a:br>
            <a:endParaRPr lang="sv-SE" sz="1000" dirty="0"/>
          </a:p>
        </p:txBody>
      </p:sp>
      <p:cxnSp>
        <p:nvCxnSpPr>
          <p:cNvPr id="13" name="Rak pilkoppling 12">
            <a:extLst>
              <a:ext uri="{FF2B5EF4-FFF2-40B4-BE49-F238E27FC236}">
                <a16:creationId xmlns:a16="http://schemas.microsoft.com/office/drawing/2014/main" id="{972C83AA-B3E4-6F5E-3FF9-4BD996CCE7F7}"/>
              </a:ext>
            </a:extLst>
          </p:cNvPr>
          <p:cNvCxnSpPr>
            <a:cxnSpLocks/>
          </p:cNvCxnSpPr>
          <p:nvPr/>
        </p:nvCxnSpPr>
        <p:spPr>
          <a:xfrm flipH="1" flipV="1">
            <a:off x="3838575" y="4460339"/>
            <a:ext cx="1730229" cy="20989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ubrik 1">
            <a:extLst>
              <a:ext uri="{FF2B5EF4-FFF2-40B4-BE49-F238E27FC236}">
                <a16:creationId xmlns:a16="http://schemas.microsoft.com/office/drawing/2014/main" id="{5370C97C-62DF-E871-A1C1-943019906876}"/>
              </a:ext>
            </a:extLst>
          </p:cNvPr>
          <p:cNvSpPr txBox="1">
            <a:spLocks/>
          </p:cNvSpPr>
          <p:nvPr/>
        </p:nvSpPr>
        <p:spPr>
          <a:xfrm>
            <a:off x="2792344" y="6235435"/>
            <a:ext cx="1589851" cy="419276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 b="1" dirty="0"/>
              <a:t>Flödesbild </a:t>
            </a:r>
          </a:p>
          <a:p>
            <a:pPr algn="l"/>
            <a:r>
              <a:rPr lang="sv-SE" sz="1000" dirty="0"/>
              <a:t>av anläggning med värden</a:t>
            </a:r>
          </a:p>
        </p:txBody>
      </p:sp>
      <p:cxnSp>
        <p:nvCxnSpPr>
          <p:cNvPr id="16" name="Rak pilkoppling 15">
            <a:extLst>
              <a:ext uri="{FF2B5EF4-FFF2-40B4-BE49-F238E27FC236}">
                <a16:creationId xmlns:a16="http://schemas.microsoft.com/office/drawing/2014/main" id="{BB6A024F-865A-A0DF-0E45-777470CB9197}"/>
              </a:ext>
            </a:extLst>
          </p:cNvPr>
          <p:cNvCxnSpPr>
            <a:cxnSpLocks/>
            <a:stCxn id="15" idx="0"/>
          </p:cNvCxnSpPr>
          <p:nvPr/>
        </p:nvCxnSpPr>
        <p:spPr>
          <a:xfrm flipH="1" flipV="1">
            <a:off x="3487978" y="5669157"/>
            <a:ext cx="99292" cy="56627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" name="Bildobjekt 19" descr="En bild som visar diagram, skärmbild, linje, Plan&#10;&#10;AI-genererat innehåll kan vara felaktigt.">
            <a:extLst>
              <a:ext uri="{FF2B5EF4-FFF2-40B4-BE49-F238E27FC236}">
                <a16:creationId xmlns:a16="http://schemas.microsoft.com/office/drawing/2014/main" id="{14DA0FD5-2B75-B0C7-FCC1-C99C36DBA6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7566" y="6717842"/>
            <a:ext cx="2375906" cy="2600912"/>
          </a:xfrm>
          <a:prstGeom prst="rect">
            <a:avLst/>
          </a:prstGeom>
        </p:spPr>
      </p:pic>
      <p:sp>
        <p:nvSpPr>
          <p:cNvPr id="37" name="Ellips 36">
            <a:extLst>
              <a:ext uri="{FF2B5EF4-FFF2-40B4-BE49-F238E27FC236}">
                <a16:creationId xmlns:a16="http://schemas.microsoft.com/office/drawing/2014/main" id="{7830D0BC-16CA-3912-F12A-2D70BEB6F559}"/>
              </a:ext>
            </a:extLst>
          </p:cNvPr>
          <p:cNvSpPr/>
          <p:nvPr/>
        </p:nvSpPr>
        <p:spPr>
          <a:xfrm>
            <a:off x="1323975" y="2812515"/>
            <a:ext cx="809625" cy="790271"/>
          </a:xfrm>
          <a:prstGeom prst="ellipse">
            <a:avLst/>
          </a:prstGeom>
          <a:noFill/>
          <a:ln w="127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D155900A-2797-89D2-8251-985887EB4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A28F-6B69-436F-93FB-1AF44F4EA192}" type="datetime1">
              <a:rPr lang="sv-SE" smtClean="0"/>
              <a:t>2026-03-04</a:t>
            </a:fld>
            <a:endParaRPr lang="sv-SE" dirty="0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E856D35A-6076-F11E-6427-B11CEE8F12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630" y="333004"/>
            <a:ext cx="1539240" cy="34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Rak 8">
            <a:extLst>
              <a:ext uri="{FF2B5EF4-FFF2-40B4-BE49-F238E27FC236}">
                <a16:creationId xmlns:a16="http://schemas.microsoft.com/office/drawing/2014/main" id="{A0CBC201-AD4A-E5AB-3CEF-D1891D130AF5}"/>
              </a:ext>
            </a:extLst>
          </p:cNvPr>
          <p:cNvCxnSpPr>
            <a:cxnSpLocks/>
          </p:cNvCxnSpPr>
          <p:nvPr/>
        </p:nvCxnSpPr>
        <p:spPr>
          <a:xfrm>
            <a:off x="157823" y="779780"/>
            <a:ext cx="642204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Platshållare för bildnummer 16">
            <a:extLst>
              <a:ext uri="{FF2B5EF4-FFF2-40B4-BE49-F238E27FC236}">
                <a16:creationId xmlns:a16="http://schemas.microsoft.com/office/drawing/2014/main" id="{D8FA07D5-FD78-3E9E-2205-5F44CDDAF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73965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text, skärmbild, skärm, programvara&#10;&#10;AI-genererat innehåll kan vara felaktigt.">
            <a:extLst>
              <a:ext uri="{FF2B5EF4-FFF2-40B4-BE49-F238E27FC236}">
                <a16:creationId xmlns:a16="http://schemas.microsoft.com/office/drawing/2014/main" id="{FBF1364C-A9B5-E9CC-4B60-00A7AAA82B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31" y="3053042"/>
            <a:ext cx="4352176" cy="3672881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2FE4F9EC-EE66-7230-3FDA-E3C6BCEE66E0}"/>
              </a:ext>
            </a:extLst>
          </p:cNvPr>
          <p:cNvSpPr txBox="1"/>
          <p:nvPr/>
        </p:nvSpPr>
        <p:spPr>
          <a:xfrm>
            <a:off x="2872119" y="3673458"/>
            <a:ext cx="838200" cy="266700"/>
          </a:xfrm>
          <a:prstGeom prst="rect">
            <a:avLst/>
          </a:prstGeom>
          <a:solidFill>
            <a:srgbClr val="A2A4AB"/>
          </a:solidFill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sp>
        <p:nvSpPr>
          <p:cNvPr id="22" name="Rubrik 1">
            <a:extLst>
              <a:ext uri="{FF2B5EF4-FFF2-40B4-BE49-F238E27FC236}">
                <a16:creationId xmlns:a16="http://schemas.microsoft.com/office/drawing/2014/main" id="{85DC2609-B9AB-0B11-1085-AB18B958EEFA}"/>
              </a:ext>
            </a:extLst>
          </p:cNvPr>
          <p:cNvSpPr txBox="1">
            <a:spLocks/>
          </p:cNvSpPr>
          <p:nvPr/>
        </p:nvSpPr>
        <p:spPr>
          <a:xfrm>
            <a:off x="1022956" y="858865"/>
            <a:ext cx="4812087" cy="101855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sv-SE" sz="1000" dirty="0"/>
            </a:br>
            <a:r>
              <a:rPr lang="sv-SE" sz="1800" dirty="0"/>
              <a:t>2.2. VÄRME ”INSTÄLLNINGAR”</a:t>
            </a:r>
          </a:p>
          <a:p>
            <a:pPr algn="l"/>
            <a:endParaRPr lang="sv-SE" sz="1000" dirty="0"/>
          </a:p>
          <a:p>
            <a:r>
              <a:rPr lang="sv-SE" sz="1200" i="1" dirty="0"/>
              <a:t>Ändringar i dessa inställningar bör ej göras utan samråd med</a:t>
            </a:r>
          </a:p>
          <a:p>
            <a:r>
              <a:rPr lang="sv-SE" sz="1200" i="1" dirty="0"/>
              <a:t> VAGGERYDS ENERGI AB!</a:t>
            </a:r>
          </a:p>
          <a:p>
            <a:pPr algn="l"/>
            <a:r>
              <a:rPr lang="sv-SE" sz="1800" dirty="0"/>
              <a:t> </a:t>
            </a:r>
            <a:br>
              <a:rPr lang="sv-SE" sz="1000" dirty="0"/>
            </a:br>
            <a:endParaRPr lang="sv-SE" sz="1000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80DA8BE0-AEF6-C966-E990-A0ADA6829848}"/>
              </a:ext>
            </a:extLst>
          </p:cNvPr>
          <p:cNvSpPr txBox="1">
            <a:spLocks/>
          </p:cNvSpPr>
          <p:nvPr/>
        </p:nvSpPr>
        <p:spPr>
          <a:xfrm>
            <a:off x="229674" y="2072640"/>
            <a:ext cx="1785093" cy="614898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 b="1" dirty="0"/>
              <a:t>Temperaturkurvor</a:t>
            </a:r>
          </a:p>
          <a:p>
            <a:pPr algn="l"/>
            <a:endParaRPr lang="sv-SE" sz="600" b="1" dirty="0"/>
          </a:p>
          <a:p>
            <a:r>
              <a:rPr lang="sv-SE" sz="1000" dirty="0"/>
              <a:t>Inställningar för grund- resp. adaptionskurva </a:t>
            </a:r>
            <a:br>
              <a:rPr lang="sv-SE" sz="1000" dirty="0"/>
            </a:br>
            <a:endParaRPr lang="sv-SE" sz="1000" dirty="0"/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399A2DD6-7EC3-F965-2CA9-A18EEBB9425E}"/>
              </a:ext>
            </a:extLst>
          </p:cNvPr>
          <p:cNvSpPr txBox="1">
            <a:spLocks/>
          </p:cNvSpPr>
          <p:nvPr/>
        </p:nvSpPr>
        <p:spPr>
          <a:xfrm>
            <a:off x="5127700" y="2367334"/>
            <a:ext cx="1148904" cy="595957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 b="1" dirty="0"/>
              <a:t>Pump P1</a:t>
            </a:r>
          </a:p>
          <a:p>
            <a:pPr algn="l"/>
            <a:endParaRPr lang="sv-SE" sz="600" b="1" dirty="0"/>
          </a:p>
          <a:p>
            <a:r>
              <a:rPr lang="sv-SE" sz="1000" dirty="0"/>
              <a:t>Inställningar för cirkulationspump</a:t>
            </a:r>
            <a:br>
              <a:rPr lang="sv-SE" sz="1000" dirty="0"/>
            </a:br>
            <a:endParaRPr lang="sv-SE" sz="1000" dirty="0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56A70D5A-8DCF-8A55-F981-246C4579B0CA}"/>
              </a:ext>
            </a:extLst>
          </p:cNvPr>
          <p:cNvSpPr txBox="1">
            <a:spLocks/>
          </p:cNvSpPr>
          <p:nvPr/>
        </p:nvSpPr>
        <p:spPr>
          <a:xfrm>
            <a:off x="4572300" y="7257042"/>
            <a:ext cx="1752300" cy="515358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 b="1" dirty="0"/>
              <a:t>Larmgränser</a:t>
            </a:r>
          </a:p>
          <a:p>
            <a:pPr algn="l"/>
            <a:endParaRPr lang="sv-SE" sz="400" b="1" dirty="0"/>
          </a:p>
          <a:p>
            <a:r>
              <a:rPr lang="sv-SE" sz="1000" dirty="0"/>
              <a:t>Inställningar för larm och övervakning</a:t>
            </a:r>
            <a:br>
              <a:rPr lang="sv-SE" sz="1000" dirty="0"/>
            </a:br>
            <a:endParaRPr lang="sv-SE" sz="1000" dirty="0"/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2CC1A8FB-B9EB-C24E-6E69-D63FA9F3E3F2}"/>
              </a:ext>
            </a:extLst>
          </p:cNvPr>
          <p:cNvSpPr txBox="1">
            <a:spLocks/>
          </p:cNvSpPr>
          <p:nvPr/>
        </p:nvSpPr>
        <p:spPr>
          <a:xfrm>
            <a:off x="205630" y="7110224"/>
            <a:ext cx="1866900" cy="723136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 b="1" dirty="0"/>
              <a:t>Sommardrift</a:t>
            </a:r>
          </a:p>
          <a:p>
            <a:pPr algn="l"/>
            <a:endParaRPr lang="sv-SE" sz="400" b="1" dirty="0"/>
          </a:p>
          <a:p>
            <a:r>
              <a:rPr lang="sv-SE" sz="1000" dirty="0"/>
              <a:t>Inställningar för att möjliggöra värmeproduktion även under sommarperioden</a:t>
            </a:r>
            <a:br>
              <a:rPr lang="sv-SE" sz="1000" dirty="0"/>
            </a:br>
            <a:endParaRPr lang="sv-SE" sz="1000" dirty="0"/>
          </a:p>
        </p:txBody>
      </p:sp>
      <p:cxnSp>
        <p:nvCxnSpPr>
          <p:cNvPr id="28" name="Koppling: vinklad 27">
            <a:extLst>
              <a:ext uri="{FF2B5EF4-FFF2-40B4-BE49-F238E27FC236}">
                <a16:creationId xmlns:a16="http://schemas.microsoft.com/office/drawing/2014/main" id="{B0A984D5-02A0-B978-A007-B43F1BBC7BED}"/>
              </a:ext>
            </a:extLst>
          </p:cNvPr>
          <p:cNvCxnSpPr>
            <a:cxnSpLocks/>
          </p:cNvCxnSpPr>
          <p:nvPr/>
        </p:nvCxnSpPr>
        <p:spPr>
          <a:xfrm rot="16200000" flipH="1">
            <a:off x="721017" y="2794686"/>
            <a:ext cx="1874937" cy="1660639"/>
          </a:xfrm>
          <a:prstGeom prst="bentConnector3">
            <a:avLst>
              <a:gd name="adj1" fmla="val 10029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Koppling: vinklad 29">
            <a:extLst>
              <a:ext uri="{FF2B5EF4-FFF2-40B4-BE49-F238E27FC236}">
                <a16:creationId xmlns:a16="http://schemas.microsoft.com/office/drawing/2014/main" id="{6FB039D9-A26A-249B-EC34-544F81030247}"/>
              </a:ext>
            </a:extLst>
          </p:cNvPr>
          <p:cNvCxnSpPr>
            <a:cxnSpLocks/>
          </p:cNvCxnSpPr>
          <p:nvPr/>
        </p:nvCxnSpPr>
        <p:spPr>
          <a:xfrm rot="16200000" flipV="1">
            <a:off x="2794276" y="5139812"/>
            <a:ext cx="2367560" cy="1866900"/>
          </a:xfrm>
          <a:prstGeom prst="bentConnector3">
            <a:avLst>
              <a:gd name="adj1" fmla="val 100155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Koppling: vinklad 31">
            <a:extLst>
              <a:ext uri="{FF2B5EF4-FFF2-40B4-BE49-F238E27FC236}">
                <a16:creationId xmlns:a16="http://schemas.microsoft.com/office/drawing/2014/main" id="{9C97BD71-1914-9E5C-D10E-4285C98F7148}"/>
              </a:ext>
            </a:extLst>
          </p:cNvPr>
          <p:cNvCxnSpPr>
            <a:cxnSpLocks/>
          </p:cNvCxnSpPr>
          <p:nvPr/>
        </p:nvCxnSpPr>
        <p:spPr>
          <a:xfrm rot="10800000" flipV="1">
            <a:off x="2969043" y="2680334"/>
            <a:ext cx="2152648" cy="2049561"/>
          </a:xfrm>
          <a:prstGeom prst="bent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Koppling: vinklad 32">
            <a:extLst>
              <a:ext uri="{FF2B5EF4-FFF2-40B4-BE49-F238E27FC236}">
                <a16:creationId xmlns:a16="http://schemas.microsoft.com/office/drawing/2014/main" id="{BC15ABAD-7C17-CC31-5918-2C85446B790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00482" y="5240552"/>
            <a:ext cx="2049273" cy="1690070"/>
          </a:xfrm>
          <a:prstGeom prst="bentConnector3">
            <a:avLst>
              <a:gd name="adj1" fmla="val 99888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4ED7543-6262-D6DD-5936-6A8F6DB18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9FC92-281E-49A3-B286-57BA0AE28764}" type="datetime1">
              <a:rPr lang="sv-SE" smtClean="0"/>
              <a:t>2026-03-04</a:t>
            </a:fld>
            <a:endParaRPr lang="sv-SE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7938DCEB-6BD7-2FB4-BFE4-4DC381878D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630" y="333004"/>
            <a:ext cx="1539240" cy="34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Rak 8">
            <a:extLst>
              <a:ext uri="{FF2B5EF4-FFF2-40B4-BE49-F238E27FC236}">
                <a16:creationId xmlns:a16="http://schemas.microsoft.com/office/drawing/2014/main" id="{B5512537-9577-8E24-802F-7C4CADE51381}"/>
              </a:ext>
            </a:extLst>
          </p:cNvPr>
          <p:cNvCxnSpPr>
            <a:cxnSpLocks/>
          </p:cNvCxnSpPr>
          <p:nvPr/>
        </p:nvCxnSpPr>
        <p:spPr>
          <a:xfrm>
            <a:off x="157823" y="779780"/>
            <a:ext cx="642204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11216D11-2757-9BBC-9B66-4119D9D59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9719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763B6743-F88E-55FC-D87F-5D1F34EED55B}"/>
              </a:ext>
            </a:extLst>
          </p:cNvPr>
          <p:cNvSpPr txBox="1">
            <a:spLocks/>
          </p:cNvSpPr>
          <p:nvPr/>
        </p:nvSpPr>
        <p:spPr>
          <a:xfrm>
            <a:off x="1022956" y="853824"/>
            <a:ext cx="4812087" cy="61489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sv-SE" sz="1000" dirty="0"/>
            </a:br>
            <a:r>
              <a:rPr lang="sv-SE" sz="1800" dirty="0"/>
              <a:t>3. FLIKEN ”TEMPERATUR”</a:t>
            </a:r>
          </a:p>
          <a:p>
            <a:pPr algn="l"/>
            <a:r>
              <a:rPr lang="sv-SE" sz="1800" dirty="0"/>
              <a:t> </a:t>
            </a:r>
            <a:br>
              <a:rPr lang="sv-SE" sz="1000" dirty="0"/>
            </a:br>
            <a:endParaRPr lang="sv-SE" sz="1000" dirty="0"/>
          </a:p>
        </p:txBody>
      </p:sp>
      <p:pic>
        <p:nvPicPr>
          <p:cNvPr id="6" name="Bildobjekt 5" descr="En bild som visar text, skärmbild, programvara, skärm&#10;&#10;AI-genererat innehåll kan vara felaktigt.">
            <a:extLst>
              <a:ext uri="{FF2B5EF4-FFF2-40B4-BE49-F238E27FC236}">
                <a16:creationId xmlns:a16="http://schemas.microsoft.com/office/drawing/2014/main" id="{B8FF201F-38FA-36DB-823C-2AE86C6F12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4010" y="2337852"/>
            <a:ext cx="4443395" cy="2615148"/>
          </a:xfrm>
          <a:prstGeom prst="rect">
            <a:avLst/>
          </a:prstGeom>
        </p:spPr>
      </p:pic>
      <p:pic>
        <p:nvPicPr>
          <p:cNvPr id="8" name="Bildobjekt 7" descr="En bild som visar text, skärmbild, design&#10;&#10;AI-genererat innehåll kan vara felaktigt.">
            <a:extLst>
              <a:ext uri="{FF2B5EF4-FFF2-40B4-BE49-F238E27FC236}">
                <a16:creationId xmlns:a16="http://schemas.microsoft.com/office/drawing/2014/main" id="{EBBDAFB4-1F02-FF7C-D399-00395C80CB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7" y="5850330"/>
            <a:ext cx="2643533" cy="2638440"/>
          </a:xfrm>
          <a:prstGeom prst="rect">
            <a:avLst/>
          </a:prstGeom>
        </p:spPr>
      </p:pic>
      <p:sp>
        <p:nvSpPr>
          <p:cNvPr id="9" name="Rubrik 1">
            <a:extLst>
              <a:ext uri="{FF2B5EF4-FFF2-40B4-BE49-F238E27FC236}">
                <a16:creationId xmlns:a16="http://schemas.microsoft.com/office/drawing/2014/main" id="{DB6FF7D3-1DB7-818F-EDBB-8369E2409C89}"/>
              </a:ext>
            </a:extLst>
          </p:cNvPr>
          <p:cNvSpPr txBox="1">
            <a:spLocks/>
          </p:cNvSpPr>
          <p:nvPr/>
        </p:nvSpPr>
        <p:spPr>
          <a:xfrm>
            <a:off x="144930" y="2159236"/>
            <a:ext cx="1385420" cy="660164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 b="1" dirty="0"/>
              <a:t>Fastighetens aktuella temperatur samt luftfuktighet</a:t>
            </a:r>
          </a:p>
          <a:p>
            <a:r>
              <a:rPr lang="sv-SE" sz="1000" dirty="0"/>
              <a:t>Klicka för ändringar!</a:t>
            </a:r>
            <a:br>
              <a:rPr lang="sv-SE" sz="1000" dirty="0"/>
            </a:br>
            <a:endParaRPr lang="sv-SE" sz="1000" dirty="0"/>
          </a:p>
        </p:txBody>
      </p:sp>
      <p:cxnSp>
        <p:nvCxnSpPr>
          <p:cNvPr id="10" name="Rak pilkoppling 9">
            <a:extLst>
              <a:ext uri="{FF2B5EF4-FFF2-40B4-BE49-F238E27FC236}">
                <a16:creationId xmlns:a16="http://schemas.microsoft.com/office/drawing/2014/main" id="{95C56CFA-C18C-836D-B076-89A66C5F4150}"/>
              </a:ext>
            </a:extLst>
          </p:cNvPr>
          <p:cNvCxnSpPr>
            <a:cxnSpLocks/>
          </p:cNvCxnSpPr>
          <p:nvPr/>
        </p:nvCxnSpPr>
        <p:spPr>
          <a:xfrm>
            <a:off x="1530350" y="2565400"/>
            <a:ext cx="1346200" cy="106843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ubrik 1">
            <a:extLst>
              <a:ext uri="{FF2B5EF4-FFF2-40B4-BE49-F238E27FC236}">
                <a16:creationId xmlns:a16="http://schemas.microsoft.com/office/drawing/2014/main" id="{8C7F6D49-1D09-DF81-F5A5-2DA15C4989F2}"/>
              </a:ext>
            </a:extLst>
          </p:cNvPr>
          <p:cNvSpPr txBox="1">
            <a:spLocks/>
          </p:cNvSpPr>
          <p:nvPr/>
        </p:nvSpPr>
        <p:spPr>
          <a:xfrm>
            <a:off x="4419900" y="7982326"/>
            <a:ext cx="1479250" cy="337335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 b="1" dirty="0"/>
              <a:t>Inställningar för larm</a:t>
            </a:r>
            <a:br>
              <a:rPr lang="sv-SE" sz="1000" dirty="0"/>
            </a:br>
            <a:endParaRPr lang="sv-SE" sz="1000" dirty="0"/>
          </a:p>
        </p:txBody>
      </p:sp>
      <p:cxnSp>
        <p:nvCxnSpPr>
          <p:cNvPr id="14" name="Rak pilkoppling 13">
            <a:extLst>
              <a:ext uri="{FF2B5EF4-FFF2-40B4-BE49-F238E27FC236}">
                <a16:creationId xmlns:a16="http://schemas.microsoft.com/office/drawing/2014/main" id="{BC01C5BF-EC71-5708-536D-098C895ECFF0}"/>
              </a:ext>
            </a:extLst>
          </p:cNvPr>
          <p:cNvCxnSpPr>
            <a:cxnSpLocks/>
          </p:cNvCxnSpPr>
          <p:nvPr/>
        </p:nvCxnSpPr>
        <p:spPr>
          <a:xfrm flipH="1">
            <a:off x="2950633" y="8032900"/>
            <a:ext cx="1469267" cy="757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ubrik 1">
            <a:extLst>
              <a:ext uri="{FF2B5EF4-FFF2-40B4-BE49-F238E27FC236}">
                <a16:creationId xmlns:a16="http://schemas.microsoft.com/office/drawing/2014/main" id="{973DB422-B674-B352-5A76-3C7931AA9DEB}"/>
              </a:ext>
            </a:extLst>
          </p:cNvPr>
          <p:cNvSpPr txBox="1">
            <a:spLocks/>
          </p:cNvSpPr>
          <p:nvPr/>
        </p:nvSpPr>
        <p:spPr>
          <a:xfrm>
            <a:off x="4505831" y="5747903"/>
            <a:ext cx="1898650" cy="662422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1000" b="1" dirty="0"/>
              <a:t>Ändra namn</a:t>
            </a:r>
            <a:endParaRPr lang="sv-SE" sz="300" i="1" dirty="0"/>
          </a:p>
          <a:p>
            <a:pPr algn="l"/>
            <a:r>
              <a:rPr lang="sv-SE" sz="1000" i="1" dirty="0"/>
              <a:t>Möjlighet att ändra namn vilket även kommer  återspeglas i larmmeddelandet</a:t>
            </a:r>
            <a:endParaRPr lang="sv-SE" sz="1000" dirty="0"/>
          </a:p>
        </p:txBody>
      </p:sp>
      <p:cxnSp>
        <p:nvCxnSpPr>
          <p:cNvPr id="16" name="Rak pilkoppling 15">
            <a:extLst>
              <a:ext uri="{FF2B5EF4-FFF2-40B4-BE49-F238E27FC236}">
                <a16:creationId xmlns:a16="http://schemas.microsoft.com/office/drawing/2014/main" id="{439224EB-EF70-79F6-5606-52322AA536BC}"/>
              </a:ext>
            </a:extLst>
          </p:cNvPr>
          <p:cNvCxnSpPr>
            <a:cxnSpLocks/>
          </p:cNvCxnSpPr>
          <p:nvPr/>
        </p:nvCxnSpPr>
        <p:spPr>
          <a:xfrm flipH="1">
            <a:off x="2876550" y="6238240"/>
            <a:ext cx="1629281" cy="50942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ubrik 1">
            <a:extLst>
              <a:ext uri="{FF2B5EF4-FFF2-40B4-BE49-F238E27FC236}">
                <a16:creationId xmlns:a16="http://schemas.microsoft.com/office/drawing/2014/main" id="{949B7655-EA28-04AB-7F4B-BC13974F3BB3}"/>
              </a:ext>
            </a:extLst>
          </p:cNvPr>
          <p:cNvSpPr txBox="1">
            <a:spLocks/>
          </p:cNvSpPr>
          <p:nvPr/>
        </p:nvSpPr>
        <p:spPr>
          <a:xfrm>
            <a:off x="76200" y="3716730"/>
            <a:ext cx="1644650" cy="778426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1000" b="1" dirty="0"/>
              <a:t>Färgindikering uppmätt- kontra inställd  temperatur</a:t>
            </a:r>
          </a:p>
          <a:p>
            <a:pPr algn="l"/>
            <a:r>
              <a:rPr lang="sv-SE" sz="1000" b="1" dirty="0">
                <a:solidFill>
                  <a:srgbClr val="00B050"/>
                </a:solidFill>
              </a:rPr>
              <a:t>Grön: </a:t>
            </a:r>
            <a:r>
              <a:rPr lang="sv-SE" sz="1000" dirty="0">
                <a:solidFill>
                  <a:srgbClr val="00B050"/>
                </a:solidFill>
              </a:rPr>
              <a:t>Rätt temp.</a:t>
            </a:r>
          </a:p>
          <a:p>
            <a:pPr algn="l"/>
            <a:r>
              <a:rPr lang="sv-SE" sz="1000" b="1" dirty="0">
                <a:solidFill>
                  <a:srgbClr val="FFC000"/>
                </a:solidFill>
              </a:rPr>
              <a:t>Orange: </a:t>
            </a:r>
            <a:r>
              <a:rPr lang="sv-SE" sz="1000" dirty="0">
                <a:solidFill>
                  <a:srgbClr val="FFC000"/>
                </a:solidFill>
              </a:rPr>
              <a:t>För varm temp.</a:t>
            </a:r>
          </a:p>
          <a:p>
            <a:pPr algn="l"/>
            <a:r>
              <a:rPr lang="sv-SE" sz="1000" b="1" dirty="0">
                <a:solidFill>
                  <a:srgbClr val="0070C0"/>
                </a:solidFill>
              </a:rPr>
              <a:t>Blå: </a:t>
            </a:r>
            <a:r>
              <a:rPr lang="sv-SE" sz="1000" dirty="0">
                <a:solidFill>
                  <a:srgbClr val="0070C0"/>
                </a:solidFill>
              </a:rPr>
              <a:t>För kall temp.</a:t>
            </a:r>
          </a:p>
        </p:txBody>
      </p:sp>
      <p:cxnSp>
        <p:nvCxnSpPr>
          <p:cNvPr id="18" name="Rak pilkoppling 17">
            <a:extLst>
              <a:ext uri="{FF2B5EF4-FFF2-40B4-BE49-F238E27FC236}">
                <a16:creationId xmlns:a16="http://schemas.microsoft.com/office/drawing/2014/main" id="{D53615AB-FAA0-3786-294E-BBDEBB12FEBF}"/>
              </a:ext>
            </a:extLst>
          </p:cNvPr>
          <p:cNvCxnSpPr>
            <a:cxnSpLocks/>
          </p:cNvCxnSpPr>
          <p:nvPr/>
        </p:nvCxnSpPr>
        <p:spPr>
          <a:xfrm flipV="1">
            <a:off x="1720850" y="3591971"/>
            <a:ext cx="412750" cy="2155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Pil: nedåt 19">
            <a:extLst>
              <a:ext uri="{FF2B5EF4-FFF2-40B4-BE49-F238E27FC236}">
                <a16:creationId xmlns:a16="http://schemas.microsoft.com/office/drawing/2014/main" id="{28FA8C14-B217-3A5A-A21B-B775EC0B6C0C}"/>
              </a:ext>
            </a:extLst>
          </p:cNvPr>
          <p:cNvSpPr/>
          <p:nvPr/>
        </p:nvSpPr>
        <p:spPr>
          <a:xfrm>
            <a:off x="3613150" y="1899590"/>
            <a:ext cx="180977" cy="367665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30" name="Rak pilkoppling 29">
            <a:extLst>
              <a:ext uri="{FF2B5EF4-FFF2-40B4-BE49-F238E27FC236}">
                <a16:creationId xmlns:a16="http://schemas.microsoft.com/office/drawing/2014/main" id="{5912C64F-8AAE-FD1F-0E44-50490501A6A8}"/>
              </a:ext>
            </a:extLst>
          </p:cNvPr>
          <p:cNvCxnSpPr>
            <a:cxnSpLocks/>
          </p:cNvCxnSpPr>
          <p:nvPr/>
        </p:nvCxnSpPr>
        <p:spPr>
          <a:xfrm flipH="1">
            <a:off x="2214510" y="4160691"/>
            <a:ext cx="867333" cy="1689639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ubrik 1">
            <a:extLst>
              <a:ext uri="{FF2B5EF4-FFF2-40B4-BE49-F238E27FC236}">
                <a16:creationId xmlns:a16="http://schemas.microsoft.com/office/drawing/2014/main" id="{408F42E8-28AF-5F7D-6905-2A09FE4E2E55}"/>
              </a:ext>
            </a:extLst>
          </p:cNvPr>
          <p:cNvSpPr txBox="1">
            <a:spLocks/>
          </p:cNvSpPr>
          <p:nvPr/>
        </p:nvSpPr>
        <p:spPr>
          <a:xfrm>
            <a:off x="4169280" y="6747660"/>
            <a:ext cx="2187070" cy="916381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1000" b="1" dirty="0"/>
              <a:t>Välj om givaren skall vara styrande</a:t>
            </a:r>
          </a:p>
          <a:p>
            <a:pPr algn="l"/>
            <a:endParaRPr lang="sv-SE" sz="300" i="1" dirty="0"/>
          </a:p>
          <a:p>
            <a:pPr algn="l"/>
            <a:r>
              <a:rPr lang="sv-SE" sz="1000" i="1" dirty="0"/>
              <a:t>Värmesystemet reglerar temperaturen beroende på om det är för varmt eller för kallt jämfört mot den inställda temperaturen</a:t>
            </a:r>
            <a:br>
              <a:rPr lang="sv-SE" sz="1000" dirty="0"/>
            </a:br>
            <a:endParaRPr lang="sv-SE" sz="1000" dirty="0"/>
          </a:p>
        </p:txBody>
      </p:sp>
      <p:cxnSp>
        <p:nvCxnSpPr>
          <p:cNvPr id="34" name="Rak pilkoppling 33">
            <a:extLst>
              <a:ext uri="{FF2B5EF4-FFF2-40B4-BE49-F238E27FC236}">
                <a16:creationId xmlns:a16="http://schemas.microsoft.com/office/drawing/2014/main" id="{9034BC61-494D-CF21-DE56-C500565C5DA5}"/>
              </a:ext>
            </a:extLst>
          </p:cNvPr>
          <p:cNvCxnSpPr>
            <a:cxnSpLocks/>
          </p:cNvCxnSpPr>
          <p:nvPr/>
        </p:nvCxnSpPr>
        <p:spPr>
          <a:xfrm flipH="1">
            <a:off x="2749550" y="6900662"/>
            <a:ext cx="1416050" cy="33733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25D8832-D9BB-90AD-4845-4935D2633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CC542-D572-4017-BF16-1A278BDCDEC3}" type="datetime1">
              <a:rPr lang="sv-SE" smtClean="0"/>
              <a:t>2026-03-04</a:t>
            </a:fld>
            <a:endParaRPr lang="sv-SE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E872858-CF27-66B3-0FB5-963D86843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630" y="333004"/>
            <a:ext cx="1539240" cy="34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Rak 8">
            <a:extLst>
              <a:ext uri="{FF2B5EF4-FFF2-40B4-BE49-F238E27FC236}">
                <a16:creationId xmlns:a16="http://schemas.microsoft.com/office/drawing/2014/main" id="{C7280DAD-8260-2088-3953-C701BB6252E3}"/>
              </a:ext>
            </a:extLst>
          </p:cNvPr>
          <p:cNvCxnSpPr>
            <a:cxnSpLocks/>
          </p:cNvCxnSpPr>
          <p:nvPr/>
        </p:nvCxnSpPr>
        <p:spPr>
          <a:xfrm>
            <a:off x="157823" y="779780"/>
            <a:ext cx="642204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FB16F276-F2D3-2222-8E88-9A04B8810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445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C3558B90-FC6F-0969-679C-626B9F72C091}"/>
              </a:ext>
            </a:extLst>
          </p:cNvPr>
          <p:cNvSpPr txBox="1">
            <a:spLocks/>
          </p:cNvSpPr>
          <p:nvPr/>
        </p:nvSpPr>
        <p:spPr>
          <a:xfrm>
            <a:off x="937402" y="875025"/>
            <a:ext cx="4812087" cy="61489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sv-SE" sz="1000" dirty="0"/>
            </a:br>
            <a:r>
              <a:rPr lang="sv-SE" sz="1800" dirty="0"/>
              <a:t>4. FLIKEN ”KALENDER”</a:t>
            </a:r>
          </a:p>
          <a:p>
            <a:pPr algn="l"/>
            <a:r>
              <a:rPr lang="sv-SE" sz="1800" dirty="0"/>
              <a:t> </a:t>
            </a:r>
            <a:br>
              <a:rPr lang="sv-SE" sz="1000" dirty="0"/>
            </a:br>
            <a:endParaRPr lang="sv-SE" sz="1000" dirty="0"/>
          </a:p>
        </p:txBody>
      </p:sp>
      <p:pic>
        <p:nvPicPr>
          <p:cNvPr id="3" name="Bildobjekt 2" descr="En bild som visar text, skärmbild, programvara, nummer&#10;&#10;AI-genererat innehåll kan vara felaktigt.">
            <a:extLst>
              <a:ext uri="{FF2B5EF4-FFF2-40B4-BE49-F238E27FC236}">
                <a16:creationId xmlns:a16="http://schemas.microsoft.com/office/drawing/2014/main" id="{D53FB467-8BBA-9D05-F323-2471A8F469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993" y="2216523"/>
            <a:ext cx="4632502" cy="2736478"/>
          </a:xfrm>
          <a:prstGeom prst="rect">
            <a:avLst/>
          </a:prstGeom>
        </p:spPr>
      </p:pic>
      <p:pic>
        <p:nvPicPr>
          <p:cNvPr id="6" name="Bildobjekt 5" descr="En bild som visar text, skärmbild, nummer, skärm&#10;&#10;AI-genererat innehåll kan vara felaktigt.">
            <a:extLst>
              <a:ext uri="{FF2B5EF4-FFF2-40B4-BE49-F238E27FC236}">
                <a16:creationId xmlns:a16="http://schemas.microsoft.com/office/drawing/2014/main" id="{2BFBE657-122F-08F8-BC5C-47735D85B6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3306" y="5995445"/>
            <a:ext cx="3754634" cy="2842561"/>
          </a:xfrm>
          <a:prstGeom prst="rect">
            <a:avLst/>
          </a:prstGeom>
        </p:spPr>
      </p:pic>
      <p:sp>
        <p:nvSpPr>
          <p:cNvPr id="7" name="Pil: nedåt 6">
            <a:extLst>
              <a:ext uri="{FF2B5EF4-FFF2-40B4-BE49-F238E27FC236}">
                <a16:creationId xmlns:a16="http://schemas.microsoft.com/office/drawing/2014/main" id="{5A7C8D5A-C8A7-2F8F-1936-730E437D0943}"/>
              </a:ext>
            </a:extLst>
          </p:cNvPr>
          <p:cNvSpPr/>
          <p:nvPr/>
        </p:nvSpPr>
        <p:spPr>
          <a:xfrm>
            <a:off x="4500623" y="1787685"/>
            <a:ext cx="180977" cy="367665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8" name="Rak pilkoppling 7">
            <a:extLst>
              <a:ext uri="{FF2B5EF4-FFF2-40B4-BE49-F238E27FC236}">
                <a16:creationId xmlns:a16="http://schemas.microsoft.com/office/drawing/2014/main" id="{189D8712-7077-4A44-4124-3ACB51B46BE7}"/>
              </a:ext>
            </a:extLst>
          </p:cNvPr>
          <p:cNvCxnSpPr>
            <a:cxnSpLocks/>
          </p:cNvCxnSpPr>
          <p:nvPr/>
        </p:nvCxnSpPr>
        <p:spPr>
          <a:xfrm>
            <a:off x="2413000" y="3079750"/>
            <a:ext cx="664064" cy="274955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ubrik 1">
            <a:extLst>
              <a:ext uri="{FF2B5EF4-FFF2-40B4-BE49-F238E27FC236}">
                <a16:creationId xmlns:a16="http://schemas.microsoft.com/office/drawing/2014/main" id="{94295454-4740-7AE4-B6B1-07C3CEF523E4}"/>
              </a:ext>
            </a:extLst>
          </p:cNvPr>
          <p:cNvSpPr txBox="1">
            <a:spLocks/>
          </p:cNvSpPr>
          <p:nvPr/>
        </p:nvSpPr>
        <p:spPr>
          <a:xfrm>
            <a:off x="174057" y="2307589"/>
            <a:ext cx="1188570" cy="367665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 b="1" dirty="0"/>
              <a:t>Klicka på Bortrestkalendern</a:t>
            </a:r>
            <a:endParaRPr lang="sv-SE" sz="1000" dirty="0"/>
          </a:p>
        </p:txBody>
      </p:sp>
      <p:cxnSp>
        <p:nvCxnSpPr>
          <p:cNvPr id="12" name="Rak pilkoppling 11">
            <a:extLst>
              <a:ext uri="{FF2B5EF4-FFF2-40B4-BE49-F238E27FC236}">
                <a16:creationId xmlns:a16="http://schemas.microsoft.com/office/drawing/2014/main" id="{A1A99434-609E-DFF2-6A38-828DDA680614}"/>
              </a:ext>
            </a:extLst>
          </p:cNvPr>
          <p:cNvCxnSpPr>
            <a:cxnSpLocks/>
          </p:cNvCxnSpPr>
          <p:nvPr/>
        </p:nvCxnSpPr>
        <p:spPr>
          <a:xfrm>
            <a:off x="1362627" y="2631916"/>
            <a:ext cx="392366" cy="20653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ubrik 1">
            <a:extLst>
              <a:ext uri="{FF2B5EF4-FFF2-40B4-BE49-F238E27FC236}">
                <a16:creationId xmlns:a16="http://schemas.microsoft.com/office/drawing/2014/main" id="{5813480C-9617-0BF2-EFD3-E321D9D99F26}"/>
              </a:ext>
            </a:extLst>
          </p:cNvPr>
          <p:cNvSpPr txBox="1">
            <a:spLocks/>
          </p:cNvSpPr>
          <p:nvPr/>
        </p:nvSpPr>
        <p:spPr>
          <a:xfrm>
            <a:off x="174057" y="5882479"/>
            <a:ext cx="2238943" cy="1185071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1000" b="1" dirty="0"/>
              <a:t>Välj datum för utresa samt hemresan.  </a:t>
            </a:r>
            <a:r>
              <a:rPr lang="sv-SE" sz="1000" dirty="0"/>
              <a:t>Värmesystemet reglerar efter den temperatur som angivits som rumstemperatur </a:t>
            </a:r>
            <a:r>
              <a:rPr lang="sv-SE" sz="1000" i="1" dirty="0"/>
              <a:t>Bortrest </a:t>
            </a:r>
            <a:r>
              <a:rPr lang="sv-SE" sz="1000" dirty="0"/>
              <a:t> under fliken </a:t>
            </a:r>
            <a:r>
              <a:rPr lang="sv-SE" sz="1000" i="1" dirty="0"/>
              <a:t>Mitt hem </a:t>
            </a:r>
            <a:r>
              <a:rPr lang="sv-SE" sz="1000" dirty="0"/>
              <a:t>och </a:t>
            </a:r>
            <a:r>
              <a:rPr lang="sv-SE" sz="1000" i="1" dirty="0"/>
              <a:t> Värme.</a:t>
            </a:r>
          </a:p>
          <a:p>
            <a:pPr algn="l"/>
            <a:endParaRPr lang="sv-SE" sz="600" i="1" dirty="0"/>
          </a:p>
          <a:p>
            <a:r>
              <a:rPr lang="sv-SE" sz="1000" i="1" dirty="0"/>
              <a:t>Resulterar i en minskad energiförbrukning!</a:t>
            </a:r>
            <a:endParaRPr lang="sv-SE" sz="300" i="1" dirty="0"/>
          </a:p>
        </p:txBody>
      </p:sp>
      <p:cxnSp>
        <p:nvCxnSpPr>
          <p:cNvPr id="14" name="Rak pilkoppling 13">
            <a:extLst>
              <a:ext uri="{FF2B5EF4-FFF2-40B4-BE49-F238E27FC236}">
                <a16:creationId xmlns:a16="http://schemas.microsoft.com/office/drawing/2014/main" id="{0627F1E4-E9A4-89FE-EF75-73B3770C8714}"/>
              </a:ext>
            </a:extLst>
          </p:cNvPr>
          <p:cNvCxnSpPr>
            <a:cxnSpLocks/>
          </p:cNvCxnSpPr>
          <p:nvPr/>
        </p:nvCxnSpPr>
        <p:spPr>
          <a:xfrm>
            <a:off x="2413000" y="6578600"/>
            <a:ext cx="590550" cy="29314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0642D73-D4EF-F56F-4052-8A92B04E1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17AA-90E3-4F14-8B2F-995F2B321CBD}" type="datetime1">
              <a:rPr lang="sv-SE" smtClean="0"/>
              <a:t>2026-03-04</a:t>
            </a:fld>
            <a:endParaRPr lang="sv-SE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3601D3BB-A9E0-A162-1462-A90D2FF8C6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630" y="333004"/>
            <a:ext cx="1539240" cy="34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Rak 8">
            <a:extLst>
              <a:ext uri="{FF2B5EF4-FFF2-40B4-BE49-F238E27FC236}">
                <a16:creationId xmlns:a16="http://schemas.microsoft.com/office/drawing/2014/main" id="{808A752A-1AA3-C925-A554-C768F390DE4F}"/>
              </a:ext>
            </a:extLst>
          </p:cNvPr>
          <p:cNvCxnSpPr>
            <a:cxnSpLocks/>
          </p:cNvCxnSpPr>
          <p:nvPr/>
        </p:nvCxnSpPr>
        <p:spPr>
          <a:xfrm>
            <a:off x="157823" y="779780"/>
            <a:ext cx="642204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Platshållare för bildnummer 14">
            <a:extLst>
              <a:ext uri="{FF2B5EF4-FFF2-40B4-BE49-F238E27FC236}">
                <a16:creationId xmlns:a16="http://schemas.microsoft.com/office/drawing/2014/main" id="{864CB140-F926-BE70-32AC-8E7C5A3EA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54273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EAB323-C245-965C-4A42-E060998D6791}"/>
              </a:ext>
            </a:extLst>
          </p:cNvPr>
          <p:cNvSpPr txBox="1">
            <a:spLocks/>
          </p:cNvSpPr>
          <p:nvPr/>
        </p:nvSpPr>
        <p:spPr>
          <a:xfrm>
            <a:off x="752477" y="857939"/>
            <a:ext cx="4812087" cy="61489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sv-SE" sz="1000" dirty="0"/>
            </a:br>
            <a:r>
              <a:rPr lang="sv-SE" sz="1800" dirty="0"/>
              <a:t>5. FLIKEN ”LARM”</a:t>
            </a:r>
          </a:p>
          <a:p>
            <a:pPr algn="l"/>
            <a:r>
              <a:rPr lang="sv-SE" sz="1800" dirty="0"/>
              <a:t> </a:t>
            </a:r>
            <a:br>
              <a:rPr lang="sv-SE" sz="1000" dirty="0"/>
            </a:br>
            <a:endParaRPr lang="sv-SE" sz="1000" dirty="0"/>
          </a:p>
        </p:txBody>
      </p:sp>
      <p:sp>
        <p:nvSpPr>
          <p:cNvPr id="3" name="Pil: nedåt 2">
            <a:extLst>
              <a:ext uri="{FF2B5EF4-FFF2-40B4-BE49-F238E27FC236}">
                <a16:creationId xmlns:a16="http://schemas.microsoft.com/office/drawing/2014/main" id="{C69A9981-BDE2-FE64-717E-106E7A2C6D6F}"/>
              </a:ext>
            </a:extLst>
          </p:cNvPr>
          <p:cNvSpPr/>
          <p:nvPr/>
        </p:nvSpPr>
        <p:spPr>
          <a:xfrm>
            <a:off x="5043548" y="1768635"/>
            <a:ext cx="180977" cy="367665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5" name="Bildobjekt 4" descr="En bild som visar text, skärmbild, programvara, nummer&#10;&#10;AI-genererat innehåll kan vara felaktigt.">
            <a:extLst>
              <a:ext uri="{FF2B5EF4-FFF2-40B4-BE49-F238E27FC236}">
                <a16:creationId xmlns:a16="http://schemas.microsoft.com/office/drawing/2014/main" id="{BFCE8AAB-6C24-933F-6768-6742205C9A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514" y="2258472"/>
            <a:ext cx="5284414" cy="2536747"/>
          </a:xfrm>
          <a:prstGeom prst="rect">
            <a:avLst/>
          </a:prstGeom>
        </p:spPr>
      </p:pic>
      <p:sp>
        <p:nvSpPr>
          <p:cNvPr id="6" name="Rubrik 1">
            <a:extLst>
              <a:ext uri="{FF2B5EF4-FFF2-40B4-BE49-F238E27FC236}">
                <a16:creationId xmlns:a16="http://schemas.microsoft.com/office/drawing/2014/main" id="{646561A7-3CDF-B02B-E7E1-0BFFF5669946}"/>
              </a:ext>
            </a:extLst>
          </p:cNvPr>
          <p:cNvSpPr txBox="1">
            <a:spLocks/>
          </p:cNvSpPr>
          <p:nvPr/>
        </p:nvSpPr>
        <p:spPr>
          <a:xfrm>
            <a:off x="1059882" y="5606254"/>
            <a:ext cx="3467668" cy="1868966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" b="1" dirty="0"/>
              <a:t>Under denna flik redovisas eventuella larm</a:t>
            </a:r>
          </a:p>
          <a:p>
            <a:pPr algn="l"/>
            <a:endParaRPr lang="sv-SE" sz="1000" b="1" dirty="0"/>
          </a:p>
          <a:p>
            <a:pPr algn="l"/>
            <a:r>
              <a:rPr lang="sv-SE" sz="1000" i="1" dirty="0"/>
              <a:t>Larm: </a:t>
            </a:r>
            <a:r>
              <a:rPr lang="sv-SE" sz="1000" dirty="0"/>
              <a:t>Larmet är aktivt!</a:t>
            </a:r>
          </a:p>
          <a:p>
            <a:pPr algn="l"/>
            <a:endParaRPr lang="sv-SE" sz="1000" i="1" dirty="0"/>
          </a:p>
          <a:p>
            <a:pPr algn="l"/>
            <a:r>
              <a:rPr lang="sv-SE" sz="1000" i="1" dirty="0"/>
              <a:t>Återgångna</a:t>
            </a:r>
            <a:r>
              <a:rPr lang="sv-SE" sz="1000" dirty="0"/>
              <a:t>: Larmet har kommit och gått, kvitteras det så          	kommer larmet försvinna.</a:t>
            </a:r>
          </a:p>
          <a:p>
            <a:pPr algn="l"/>
            <a:endParaRPr lang="sv-SE" sz="1000" dirty="0"/>
          </a:p>
          <a:p>
            <a:pPr algn="l"/>
            <a:r>
              <a:rPr lang="sv-SE" sz="1000" i="1" dirty="0"/>
              <a:t>Kvitterade: </a:t>
            </a:r>
            <a:r>
              <a:rPr lang="sv-SE" sz="1000" dirty="0"/>
              <a:t>Larm har kommit och kvitterats, men inte återställts.</a:t>
            </a:r>
          </a:p>
          <a:p>
            <a:pPr algn="l"/>
            <a:endParaRPr lang="sv-SE" sz="1000" dirty="0"/>
          </a:p>
          <a:p>
            <a:pPr algn="l"/>
            <a:r>
              <a:rPr lang="sv-SE" sz="1000" i="1" dirty="0"/>
              <a:t>Blockerad: </a:t>
            </a:r>
            <a:r>
              <a:rPr lang="sv-SE" sz="1000" dirty="0"/>
              <a:t>Larmet har kommit och blockerats.</a:t>
            </a:r>
          </a:p>
          <a:p>
            <a:pPr algn="l"/>
            <a:endParaRPr lang="sv-SE" sz="1000" dirty="0"/>
          </a:p>
          <a:p>
            <a:r>
              <a:rPr lang="sv-SE" sz="1000" i="1" dirty="0"/>
              <a:t>Vid  eventuella oklarheter kontakta Vaggeryds Energi AB!</a:t>
            </a:r>
            <a:endParaRPr lang="sv-SE" sz="300" i="1" dirty="0"/>
          </a:p>
        </p:txBody>
      </p:sp>
      <p:cxnSp>
        <p:nvCxnSpPr>
          <p:cNvPr id="7" name="Rak pilkoppling 6">
            <a:extLst>
              <a:ext uri="{FF2B5EF4-FFF2-40B4-BE49-F238E27FC236}">
                <a16:creationId xmlns:a16="http://schemas.microsoft.com/office/drawing/2014/main" id="{1FA3DBAE-991F-9438-945B-7C4ED3C63D92}"/>
              </a:ext>
            </a:extLst>
          </p:cNvPr>
          <p:cNvCxnSpPr>
            <a:cxnSpLocks/>
          </p:cNvCxnSpPr>
          <p:nvPr/>
        </p:nvCxnSpPr>
        <p:spPr>
          <a:xfrm flipV="1">
            <a:off x="2572210" y="4410075"/>
            <a:ext cx="856790" cy="119617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019504-747E-1998-2F7E-03FCBEA56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9473C-9F2B-459C-8FAE-ED4505EFB798}" type="datetime1">
              <a:rPr lang="sv-SE" smtClean="0"/>
              <a:t>2026-03-04</a:t>
            </a:fld>
            <a:endParaRPr lang="sv-SE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3C453FD4-1F75-A727-C4FB-76DBF380B5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630" y="333004"/>
            <a:ext cx="1539240" cy="34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Rak 8">
            <a:extLst>
              <a:ext uri="{FF2B5EF4-FFF2-40B4-BE49-F238E27FC236}">
                <a16:creationId xmlns:a16="http://schemas.microsoft.com/office/drawing/2014/main" id="{D2F0B7AF-75B3-076C-A147-C49E2F556EF2}"/>
              </a:ext>
            </a:extLst>
          </p:cNvPr>
          <p:cNvCxnSpPr>
            <a:cxnSpLocks/>
          </p:cNvCxnSpPr>
          <p:nvPr/>
        </p:nvCxnSpPr>
        <p:spPr>
          <a:xfrm>
            <a:off x="157823" y="779780"/>
            <a:ext cx="642204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EBA8ED84-7326-62E3-1CDA-B118F2569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2D7F-01C6-4ABB-B305-D935A49F260F}" type="slidenum">
              <a:rPr lang="sv-SE" smtClean="0"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12055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dd47cb-53c1-4866-bfce-7a854de820e4">
      <Terms xmlns="http://schemas.microsoft.com/office/infopath/2007/PartnerControls"/>
    </lcf76f155ced4ddcb4097134ff3c332f>
    <TaxCatchAll xmlns="727ce580-88f8-44d4-b484-4038bfd158e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4CD89B2D0E3C34BAA576A6024CAC3CF" ma:contentTypeVersion="16" ma:contentTypeDescription="Skapa ett nytt dokument." ma:contentTypeScope="" ma:versionID="a497d3e43a43f24ec08e8209a96548b3">
  <xsd:schema xmlns:xsd="http://www.w3.org/2001/XMLSchema" xmlns:xs="http://www.w3.org/2001/XMLSchema" xmlns:p="http://schemas.microsoft.com/office/2006/metadata/properties" xmlns:ns2="0bdd47cb-53c1-4866-bfce-7a854de820e4" xmlns:ns3="727ce580-88f8-44d4-b484-4038bfd158e3" targetNamespace="http://schemas.microsoft.com/office/2006/metadata/properties" ma:root="true" ma:fieldsID="932c1be69f6d509cf888c223c9312aa7" ns2:_="" ns3:_="">
    <xsd:import namespace="0bdd47cb-53c1-4866-bfce-7a854de820e4"/>
    <xsd:import namespace="727ce580-88f8-44d4-b484-4038bfd158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dd47cb-53c1-4866-bfce-7a854de820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ildmarkeringar" ma:readOnly="false" ma:fieldId="{5cf76f15-5ced-4ddc-b409-7134ff3c332f}" ma:taxonomyMulti="true" ma:sspId="3c72f729-ef95-4242-97d6-f3f9025746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7ce580-88f8-44d4-b484-4038bfd158e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61bdd562-e76c-451a-8943-ee8cfb98a340}" ma:internalName="TaxCatchAll" ma:showField="CatchAllData" ma:web="727ce580-88f8-44d4-b484-4038bfd158e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EBDF8F-D655-42EA-88A7-9A58223BCB8A}">
  <ds:schemaRefs>
    <ds:schemaRef ds:uri="http://schemas.microsoft.com/office/2006/metadata/properties"/>
    <ds:schemaRef ds:uri="http://schemas.microsoft.com/office/infopath/2007/PartnerControls"/>
    <ds:schemaRef ds:uri="0bdd47cb-53c1-4866-bfce-7a854de820e4"/>
    <ds:schemaRef ds:uri="727ce580-88f8-44d4-b484-4038bfd158e3"/>
  </ds:schemaRefs>
</ds:datastoreItem>
</file>

<file path=customXml/itemProps2.xml><?xml version="1.0" encoding="utf-8"?>
<ds:datastoreItem xmlns:ds="http://schemas.openxmlformats.org/officeDocument/2006/customXml" ds:itemID="{E27D3260-1B0F-496F-B6F8-C81C21BFB0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1CB510-C36B-4123-B8CF-DB6856A1B38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</TotalTime>
  <Words>578</Words>
  <Application>Microsoft Office PowerPoint</Application>
  <PresentationFormat>A4 (210 x 297 mm)</PresentationFormat>
  <Paragraphs>98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Office-tema</vt:lpstr>
      <vt:lpstr>APPLE/IOS   1. Öppna Safari (webbläsare) och surfa in på   https://homeside.systeminstallation.se/  2. Logga in med ditt användarnamn och lösenord.   3. Klicka på symbolen i mitten, längst ner på skärmen. (fyrkant med pil inuti)   4. I menyn som visas, klicka på plus-ikonen med namnet ”lägg till på hemskärmen”.   5. Ange önskat namn för sidan som sparats på din hemskärm. Klicka på ”Lägg till” upp i högra hörnet.   6. Klart!   Android   1. Öppna Chrome (webbläsare) och surfa in på    https://homeside.systeminstallation.se/  2. Logga in med ditt användarnamn och lösenord.   3. Klicka på ”meny”-knappen uppe i högra hörnet (tre prickar), sedan på ”lägg till på startskärmen”.   Klart!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Conny Söderlund</dc:creator>
  <cp:lastModifiedBy>Conny Söderlund</cp:lastModifiedBy>
  <cp:revision>1</cp:revision>
  <dcterms:created xsi:type="dcterms:W3CDTF">2026-03-03T10:37:35Z</dcterms:created>
  <dcterms:modified xsi:type="dcterms:W3CDTF">2026-03-04T10:15:53Z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a31e694-66ba-4502-ab7c-39b7d2dc0783_Enabled">
    <vt:lpwstr>true</vt:lpwstr>
  </property>
  <property fmtid="{D5CDD505-2E9C-101B-9397-08002B2CF9AE}" pid="3" name="MSIP_Label_da31e694-66ba-4502-ab7c-39b7d2dc0783_SetDate">
    <vt:lpwstr>2026-03-03T11:10:35Z</vt:lpwstr>
  </property>
  <property fmtid="{D5CDD505-2E9C-101B-9397-08002B2CF9AE}" pid="4" name="MSIP_Label_da31e694-66ba-4502-ab7c-39b7d2dc0783_Method">
    <vt:lpwstr>Privileged</vt:lpwstr>
  </property>
  <property fmtid="{D5CDD505-2E9C-101B-9397-08002B2CF9AE}" pid="5" name="MSIP_Label_da31e694-66ba-4502-ab7c-39b7d2dc0783_Name">
    <vt:lpwstr>Begränsad</vt:lpwstr>
  </property>
  <property fmtid="{D5CDD505-2E9C-101B-9397-08002B2CF9AE}" pid="6" name="MSIP_Label_da31e694-66ba-4502-ab7c-39b7d2dc0783_SiteId">
    <vt:lpwstr>f437ae0b-384f-4f5a-b31d-6d4c34d7b5cc</vt:lpwstr>
  </property>
  <property fmtid="{D5CDD505-2E9C-101B-9397-08002B2CF9AE}" pid="7" name="MSIP_Label_da31e694-66ba-4502-ab7c-39b7d2dc0783_ActionId">
    <vt:lpwstr>f973da67-03b3-4d4a-a874-b3963c4e8608</vt:lpwstr>
  </property>
  <property fmtid="{D5CDD505-2E9C-101B-9397-08002B2CF9AE}" pid="8" name="MSIP_Label_da31e694-66ba-4502-ab7c-39b7d2dc0783_ContentBits">
    <vt:lpwstr>0</vt:lpwstr>
  </property>
  <property fmtid="{D5CDD505-2E9C-101B-9397-08002B2CF9AE}" pid="9" name="MSIP_Label_da31e694-66ba-4502-ab7c-39b7d2dc0783_Tag">
    <vt:lpwstr>10, 0, 1, 1</vt:lpwstr>
  </property>
  <property fmtid="{D5CDD505-2E9C-101B-9397-08002B2CF9AE}" pid="10" name="ContentTypeId">
    <vt:lpwstr>0x01010024CD89B2D0E3C34BAA576A6024CAC3CF</vt:lpwstr>
  </property>
  <property fmtid="{D5CDD505-2E9C-101B-9397-08002B2CF9AE}" pid="11" name="MediaServiceImageTags">
    <vt:lpwstr/>
  </property>
</Properties>
</file>